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40538"/>
  <p:notesSz cx="6888163" cy="10018713"/>
  <p:defaultTextStyle>
    <a:defPPr rtl="0">
      <a:defRPr lang="ja-JP"/>
    </a:defPPr>
    <a:lvl1pPr marL="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8" autoAdjust="0"/>
    <p:restoredTop sz="94063" autoAdjust="0"/>
  </p:normalViewPr>
  <p:slideViewPr>
    <p:cSldViewPr snapToGrid="0">
      <p:cViewPr varScale="1">
        <p:scale>
          <a:sx n="66" d="100"/>
          <a:sy n="66" d="100"/>
        </p:scale>
        <p:origin x="14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3" d="100"/>
          <a:sy n="103" d="100"/>
        </p:scale>
        <p:origin x="459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EF89BEC-7402-4ECF-BB70-E83417D891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lang="ja-JP" sz="13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DB8382-3302-439E-B9F5-1D43839B3D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lang="ja-JP" sz="1300"/>
            </a:lvl1pPr>
          </a:lstStyle>
          <a:p>
            <a:pPr rtl="0"/>
            <a:fld id="{E90DFF3E-BC0A-472C-88E9-E364C68DAD3F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2024/6/22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0CA26E-408C-466A-8D4D-495AF49B7E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lang="ja-JP" sz="13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BB7FC3-4B9F-42EE-96D1-5ECB8877F1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lang="ja-JP" sz="1300"/>
            </a:lvl1pPr>
          </a:lstStyle>
          <a:p>
            <a:pPr rtl="0"/>
            <a:fld id="{9D290909-80FC-4F45-AE5A-E530662C00A5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614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lang="ja-JP"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lang="ja-JP"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C560370-B962-49EC-B867-3EA502B16289}" type="datetime1">
              <a:rPr lang="ja-JP" altLang="en-US" noProof="0" smtClean="0"/>
              <a:t>2024/6/22</a:t>
            </a:fld>
            <a:endParaRPr lang="ja-JP" altLang="en-US" noProof="0"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52538"/>
            <a:ext cx="45196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>
            <a:defPPr>
              <a:defRPr lang="ja-JP"/>
            </a:defPPr>
          </a:lstStyle>
          <a:p>
            <a:pPr rtl="0"/>
            <a:endParaRPr lang="ja-JP" altLang="en-US" i="0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>
            <a:defPPr>
              <a:defRPr lang="ja-JP"/>
            </a:defPPr>
          </a:lstStyle>
          <a:p>
            <a:pPr lvl="0" rtl="0"/>
            <a:r>
              <a:rPr lang="ja-JP" altLang="en-US" i="0" noProof="0"/>
              <a:t>マスター テキストの書式設定</a:t>
            </a:r>
          </a:p>
          <a:p>
            <a:pPr lvl="1" rtl="0"/>
            <a:r>
              <a:rPr lang="ja-JP" altLang="en-US" i="0" noProof="0"/>
              <a:t>第 </a:t>
            </a:r>
            <a:r>
              <a:rPr lang="en-US" altLang="ja-JP" i="0" noProof="0"/>
              <a:t>2 </a:t>
            </a:r>
            <a:r>
              <a:rPr lang="ja-JP" altLang="en-US" i="0" noProof="0"/>
              <a:t>レベル</a:t>
            </a:r>
          </a:p>
          <a:p>
            <a:pPr lvl="2" rtl="0"/>
            <a:r>
              <a:rPr lang="ja-JP" altLang="en-US" i="0" noProof="0"/>
              <a:t>第 </a:t>
            </a:r>
            <a:r>
              <a:rPr lang="en-US" altLang="ja-JP" i="0" noProof="0"/>
              <a:t>3 </a:t>
            </a:r>
            <a:r>
              <a:rPr lang="ja-JP" altLang="en-US" i="0" noProof="0"/>
              <a:t>レベル</a:t>
            </a:r>
          </a:p>
          <a:p>
            <a:pPr lvl="3" rtl="0"/>
            <a:r>
              <a:rPr lang="ja-JP" altLang="en-US" i="0" noProof="0"/>
              <a:t>第 </a:t>
            </a:r>
            <a:r>
              <a:rPr lang="en-US" altLang="ja-JP" i="0" noProof="0"/>
              <a:t>4 </a:t>
            </a:r>
            <a:r>
              <a:rPr lang="ja-JP" altLang="en-US" i="0" noProof="0"/>
              <a:t>レベル</a:t>
            </a:r>
          </a:p>
          <a:p>
            <a:pPr lvl="4" rtl="0"/>
            <a:r>
              <a:rPr lang="ja-JP" altLang="en-US" i="0" noProof="0"/>
              <a:t>第 </a:t>
            </a:r>
            <a:r>
              <a:rPr lang="en-US" altLang="ja-JP" i="0" noProof="0"/>
              <a:t>5 </a:t>
            </a:r>
            <a:r>
              <a:rPr lang="ja-JP" altLang="en-US" i="0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lang="ja-JP"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lang="ja-JP"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F630E4E-505D-488F-AFFA-4DDEADFBC5F8}" type="slidenum">
              <a:rPr lang="en-US" altLang="ja-JP" noProof="0" smtClean="0"/>
              <a:pPr/>
              <a:t>‹#›</a:t>
            </a:fld>
            <a:endParaRPr lang="ja-JP" altLang="en-US" noProof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9608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ja-JP" sz="1200" i="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lang="ja-JP" sz="1200" i="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lang="ja-JP" sz="1200" i="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lang="ja-JP" sz="1200" i="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lang="ja-JP" sz="1200" i="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lang="ja-JP" sz="1200" i="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ja-JP" sz="1200" i="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ja-JP" sz="1200" i="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ja-JP" sz="1200" i="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84275" y="1252538"/>
            <a:ext cx="4519613" cy="33813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altLang="en-US" i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BF630E4E-505D-488F-AFFA-4DDEADFBC5F8}" type="slidenum">
              <a:rPr lang="en-US" altLang="ja-JP" i="0" smtClean="0"/>
              <a:t>1</a:t>
            </a:fld>
            <a:endParaRPr lang="ja-JP" altLang="en-US" i="0"/>
          </a:p>
        </p:txBody>
      </p:sp>
    </p:spTree>
    <p:extLst>
      <p:ext uri="{BB962C8B-B14F-4D97-AF65-F5344CB8AC3E}">
        <p14:creationId xmlns:p14="http://schemas.microsoft.com/office/powerpoint/2010/main" val="3847346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 23" descr="芝生">
            <a:extLst>
              <a:ext uri="{FF2B5EF4-FFF2-40B4-BE49-F238E27FC236}">
                <a16:creationId xmlns:a16="http://schemas.microsoft.com/office/drawing/2014/main" id="{A7E9EF04-777E-47AB-BE19-B5AAE90711F8}"/>
              </a:ext>
            </a:extLst>
          </p:cNvPr>
          <p:cNvGrpSpPr/>
          <p:nvPr userDrawn="1"/>
        </p:nvGrpSpPr>
        <p:grpSpPr>
          <a:xfrm>
            <a:off x="-450" y="2645960"/>
            <a:ext cx="9144900" cy="4194579"/>
            <a:chOff x="-600" y="2652713"/>
            <a:chExt cx="12193200" cy="4205287"/>
          </a:xfrm>
        </p:grpSpPr>
        <p:sp>
          <p:nvSpPr>
            <p:cNvPr id="33" name="グラフィック 15">
              <a:extLst>
                <a:ext uri="{FF2B5EF4-FFF2-40B4-BE49-F238E27FC236}">
                  <a16:creationId xmlns:a16="http://schemas.microsoft.com/office/drawing/2014/main" id="{25A96FF1-5278-45D2-A88C-E074A7E6FBAE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2720336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フリーフォーム:図形 29">
              <a:extLst>
                <a:ext uri="{FF2B5EF4-FFF2-40B4-BE49-F238E27FC236}">
                  <a16:creationId xmlns:a16="http://schemas.microsoft.com/office/drawing/2014/main" id="{D947970F-DF39-4187-A136-F7FA75755748}"/>
                </a:ext>
              </a:extLst>
            </p:cNvPr>
            <p:cNvSpPr/>
            <p:nvPr userDrawn="1"/>
          </p:nvSpPr>
          <p:spPr>
            <a:xfrm>
              <a:off x="0" y="3467285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グラフィック 29">
              <a:extLst>
                <a:ext uri="{FF2B5EF4-FFF2-40B4-BE49-F238E27FC236}">
                  <a16:creationId xmlns:a16="http://schemas.microsoft.com/office/drawing/2014/main" id="{888C4508-0B24-4DF2-9F12-88BB8298B833}"/>
                </a:ext>
              </a:extLst>
            </p:cNvPr>
            <p:cNvSpPr/>
            <p:nvPr/>
          </p:nvSpPr>
          <p:spPr>
            <a:xfrm>
              <a:off x="-600" y="3870094"/>
              <a:ext cx="12193200" cy="2987906"/>
            </a:xfrm>
            <a:custGeom>
              <a:avLst/>
              <a:gdLst>
                <a:gd name="connsiteX0" fmla="*/ 0 w 12193200"/>
                <a:gd name="connsiteY0" fmla="*/ 2987906 h 2987906"/>
                <a:gd name="connsiteX1" fmla="*/ 12193200 w 12193200"/>
                <a:gd name="connsiteY1" fmla="*/ 2987906 h 2987906"/>
                <a:gd name="connsiteX2" fmla="*/ 12193200 w 12193200"/>
                <a:gd name="connsiteY2" fmla="*/ 1088234 h 2987906"/>
                <a:gd name="connsiteX3" fmla="*/ 6395391 w 12193200"/>
                <a:gd name="connsiteY3" fmla="*/ 0 h 2987906"/>
                <a:gd name="connsiteX4" fmla="*/ 0 w 12193200"/>
                <a:gd name="connsiteY4" fmla="*/ 1413343 h 2987906"/>
                <a:gd name="connsiteX5" fmla="*/ 0 w 12193200"/>
                <a:gd name="connsiteY5" fmla="*/ 2987906 h 29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3200" h="2987906">
                  <a:moveTo>
                    <a:pt x="0" y="2987906"/>
                  </a:moveTo>
                  <a:lnTo>
                    <a:pt x="12193200" y="2987906"/>
                  </a:lnTo>
                  <a:lnTo>
                    <a:pt x="12193200" y="1088234"/>
                  </a:lnTo>
                  <a:cubicBezTo>
                    <a:pt x="10793970" y="422121"/>
                    <a:pt x="8715786" y="0"/>
                    <a:pt x="6395391" y="0"/>
                  </a:cubicBezTo>
                  <a:cubicBezTo>
                    <a:pt x="3716955" y="0"/>
                    <a:pt x="1361087" y="562489"/>
                    <a:pt x="0" y="1413343"/>
                  </a:cubicBezTo>
                  <a:lnTo>
                    <a:pt x="0" y="2987906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1271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グラフィック 17">
              <a:extLst>
                <a:ext uri="{FF2B5EF4-FFF2-40B4-BE49-F238E27FC236}">
                  <a16:creationId xmlns:a16="http://schemas.microsoft.com/office/drawing/2014/main" id="{310C003D-B537-46AF-8D37-9A15DA0426A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808742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グラフィック 19">
              <a:extLst>
                <a:ext uri="{FF2B5EF4-FFF2-40B4-BE49-F238E27FC236}">
                  <a16:creationId xmlns:a16="http://schemas.microsoft.com/office/drawing/2014/main" id="{712A5618-A0E7-4B93-9383-35B74F8AED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423228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グラフィック 21">
              <a:extLst>
                <a:ext uri="{FF2B5EF4-FFF2-40B4-BE49-F238E27FC236}">
                  <a16:creationId xmlns:a16="http://schemas.microsoft.com/office/drawing/2014/main" id="{E37A3926-9516-4A64-A67D-FEF0CB2CF9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2652713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D914DF1-81EE-443A-961E-B8D856599E4E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2757" y="4370044"/>
            <a:ext cx="1684800" cy="2367272"/>
          </a:xfrm>
          <a:prstGeom prst="rect">
            <a:avLst/>
          </a:prstGeom>
        </p:spPr>
      </p:pic>
      <p:sp>
        <p:nvSpPr>
          <p:cNvPr id="37" name="グラフィック 35" descr="雲">
            <a:extLst>
              <a:ext uri="{FF2B5EF4-FFF2-40B4-BE49-F238E27FC236}">
                <a16:creationId xmlns:a16="http://schemas.microsoft.com/office/drawing/2014/main" id="{F1804134-B9E0-4309-8524-0492A85EA3C2}"/>
              </a:ext>
            </a:extLst>
          </p:cNvPr>
          <p:cNvSpPr/>
          <p:nvPr/>
        </p:nvSpPr>
        <p:spPr>
          <a:xfrm>
            <a:off x="1" y="1101234"/>
            <a:ext cx="732981" cy="569700"/>
          </a:xfrm>
          <a:custGeom>
            <a:avLst/>
            <a:gdLst>
              <a:gd name="connsiteX0" fmla="*/ 988096 w 977307"/>
              <a:gd name="connsiteY0" fmla="*/ 445754 h 571153"/>
              <a:gd name="connsiteX1" fmla="*/ 855589 w 977307"/>
              <a:gd name="connsiteY1" fmla="*/ 313373 h 571153"/>
              <a:gd name="connsiteX2" fmla="*/ 815989 w 977307"/>
              <a:gd name="connsiteY2" fmla="*/ 313373 h 571153"/>
              <a:gd name="connsiteX3" fmla="*/ 816369 w 977307"/>
              <a:gd name="connsiteY3" fmla="*/ 304488 h 571153"/>
              <a:gd name="connsiteX4" fmla="*/ 624969 w 977307"/>
              <a:gd name="connsiteY4" fmla="*/ 109662 h 571153"/>
              <a:gd name="connsiteX5" fmla="*/ 490685 w 977307"/>
              <a:gd name="connsiteY5" fmla="*/ 166015 h 571153"/>
              <a:gd name="connsiteX6" fmla="*/ 355131 w 977307"/>
              <a:gd name="connsiteY6" fmla="*/ 69173 h 571153"/>
              <a:gd name="connsiteX7" fmla="*/ 277327 w 977307"/>
              <a:gd name="connsiteY7" fmla="*/ 92527 h 571153"/>
              <a:gd name="connsiteX8" fmla="*/ 114612 w 977307"/>
              <a:gd name="connsiteY8" fmla="*/ 0 h 571153"/>
              <a:gd name="connsiteX9" fmla="*/ 0 w 977307"/>
              <a:gd name="connsiteY9" fmla="*/ 39219 h 571153"/>
              <a:gd name="connsiteX10" fmla="*/ 0 w 977307"/>
              <a:gd name="connsiteY10" fmla="*/ 581308 h 571153"/>
              <a:gd name="connsiteX11" fmla="*/ 855715 w 977307"/>
              <a:gd name="connsiteY11" fmla="*/ 580800 h 571153"/>
              <a:gd name="connsiteX12" fmla="*/ 988096 w 977307"/>
              <a:gd name="connsiteY12" fmla="*/ 448292 h 571153"/>
              <a:gd name="connsiteX13" fmla="*/ 988096 w 977307"/>
              <a:gd name="connsiteY13" fmla="*/ 445754 h 571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77307" h="571153">
                <a:moveTo>
                  <a:pt x="988096" y="445754"/>
                </a:moveTo>
                <a:cubicBezTo>
                  <a:pt x="988096" y="372646"/>
                  <a:pt x="928696" y="313373"/>
                  <a:pt x="855589" y="313373"/>
                </a:cubicBezTo>
                <a:lnTo>
                  <a:pt x="815989" y="313373"/>
                </a:lnTo>
                <a:cubicBezTo>
                  <a:pt x="816115" y="310454"/>
                  <a:pt x="816369" y="307535"/>
                  <a:pt x="816369" y="304488"/>
                </a:cubicBezTo>
                <a:cubicBezTo>
                  <a:pt x="816369" y="196858"/>
                  <a:pt x="730569" y="109662"/>
                  <a:pt x="624969" y="109662"/>
                </a:cubicBezTo>
                <a:cubicBezTo>
                  <a:pt x="572550" y="109662"/>
                  <a:pt x="525208" y="131238"/>
                  <a:pt x="490685" y="166015"/>
                </a:cubicBezTo>
                <a:cubicBezTo>
                  <a:pt x="470504" y="109535"/>
                  <a:pt x="417450" y="69173"/>
                  <a:pt x="355131" y="69173"/>
                </a:cubicBezTo>
                <a:cubicBezTo>
                  <a:pt x="326446" y="69173"/>
                  <a:pt x="299792" y="77804"/>
                  <a:pt x="277327" y="92527"/>
                </a:cubicBezTo>
                <a:cubicBezTo>
                  <a:pt x="243565" y="37062"/>
                  <a:pt x="183404" y="0"/>
                  <a:pt x="114612" y="0"/>
                </a:cubicBezTo>
                <a:cubicBezTo>
                  <a:pt x="71585" y="0"/>
                  <a:pt x="31985" y="14723"/>
                  <a:pt x="0" y="39219"/>
                </a:cubicBezTo>
                <a:lnTo>
                  <a:pt x="0" y="581308"/>
                </a:lnTo>
                <a:lnTo>
                  <a:pt x="855715" y="580800"/>
                </a:lnTo>
                <a:cubicBezTo>
                  <a:pt x="928823" y="580800"/>
                  <a:pt x="988096" y="521400"/>
                  <a:pt x="988096" y="448292"/>
                </a:cubicBezTo>
                <a:lnTo>
                  <a:pt x="988096" y="445754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578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/>
          <p:nvPr/>
        </p:nvSpPr>
        <p:spPr>
          <a:xfrm>
            <a:off x="2773976" y="371370"/>
            <a:ext cx="1475481" cy="987479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/>
        </p:nvSpPr>
        <p:spPr>
          <a:xfrm>
            <a:off x="6705487" y="425105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B83A96F2-926D-4485-AAB3-46CEE2B428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4050" y="795461"/>
            <a:ext cx="3915000" cy="5206709"/>
          </a:xfrm>
          <a:prstGeom prst="ellipse">
            <a:avLst/>
          </a:prstGeom>
          <a:noFill/>
          <a:ln w="92075">
            <a:solidFill>
              <a:schemeClr val="bg1"/>
            </a:solidFill>
          </a:ln>
          <a:effectLst>
            <a:outerShdw blurRad="127000" dist="635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 anchorCtr="0">
            <a:norm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58" name="テキスト プレースホルダー 57">
            <a:extLst>
              <a:ext uri="{FF2B5EF4-FFF2-40B4-BE49-F238E27FC236}">
                <a16:creationId xmlns:a16="http://schemas.microsoft.com/office/drawing/2014/main" id="{9BEFBB77-2F03-408E-9092-0AA14B960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97445" y="5575513"/>
            <a:ext cx="1920479" cy="1266766"/>
          </a:xfrm>
        </p:spPr>
        <p:txBody>
          <a:bodyPr rtlCol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lang="ja-JP" sz="4400" i="0" baseline="0">
                <a:solidFill>
                  <a:schemeClr val="tx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algn="r">
              <a:defRPr lang="ja-JP" sz="3700" i="0">
                <a:solidFill>
                  <a:schemeClr val="accent4">
                    <a:lumMod val="60000"/>
                    <a:lumOff val="40000"/>
                  </a:schemeClr>
                </a:solidFill>
                <a:latin typeface="+mj-ea"/>
                <a:ea typeface="+mj-ea"/>
              </a:defRPr>
            </a:lvl2pPr>
            <a:lvl3pPr algn="r">
              <a:defRPr lang="ja-JP" sz="3700" i="0">
                <a:solidFill>
                  <a:schemeClr val="accent4">
                    <a:lumMod val="60000"/>
                    <a:lumOff val="40000"/>
                  </a:schemeClr>
                </a:solidFill>
                <a:latin typeface="+mj-ea"/>
                <a:ea typeface="+mj-ea"/>
              </a:defRPr>
            </a:lvl3pPr>
            <a:lvl4pPr algn="r">
              <a:defRPr lang="ja-JP" sz="3700" i="0">
                <a:solidFill>
                  <a:schemeClr val="accent4">
                    <a:lumMod val="60000"/>
                    <a:lumOff val="40000"/>
                  </a:schemeClr>
                </a:solidFill>
                <a:latin typeface="+mj-ea"/>
                <a:ea typeface="+mj-ea"/>
              </a:defRPr>
            </a:lvl4pPr>
            <a:lvl5pPr algn="r">
              <a:defRPr lang="ja-JP" sz="3700" i="0">
                <a:solidFill>
                  <a:schemeClr val="accent4">
                    <a:lumMod val="60000"/>
                    <a:lumOff val="40000"/>
                  </a:schemeClr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ja-JP" altLang="en-US" i="0" noProof="0"/>
              <a:t>月</a:t>
            </a:r>
            <a:r>
              <a:rPr lang="en-US" altLang="ja-JP" i="0" noProof="0"/>
              <a:t>9</a:t>
            </a:r>
            <a:br>
              <a:rPr lang="en-US" altLang="ja-JP" i="0" noProof="0"/>
            </a:br>
            <a:r>
              <a:rPr lang="en-US" altLang="ja-JP" i="0" noProof="0"/>
              <a:t>20XX</a:t>
            </a: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6BB2BC8D-55B1-4481-8F6E-6CA74B6CF1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0760000">
            <a:off x="2497907" y="1151999"/>
            <a:ext cx="4772465" cy="2381521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tlCol="0" anchor="b"/>
          <a:lstStyle>
            <a:lvl1pPr algn="ctr">
              <a:defRPr lang="ja-JP" sz="16800" b="1" i="0" kern="1200" baseline="0" dirty="0">
                <a:ln w="60325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i="0" noProof="0"/>
              <a:t>フォト</a:t>
            </a:r>
          </a:p>
        </p:txBody>
      </p:sp>
      <p:sp>
        <p:nvSpPr>
          <p:cNvPr id="43" name="サブタイトル 2">
            <a:extLst>
              <a:ext uri="{FF2B5EF4-FFF2-40B4-BE49-F238E27FC236}">
                <a16:creationId xmlns:a16="http://schemas.microsoft.com/office/drawing/2014/main" id="{F1C6EC01-87ED-40F3-BD68-43BF6E3FF5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20640000">
            <a:off x="2697374" y="3135219"/>
            <a:ext cx="3429000" cy="1651546"/>
          </a:xfrm>
        </p:spPr>
        <p:txBody>
          <a:bodyPr rtlCol="0">
            <a:noAutofit/>
          </a:bodyPr>
          <a:lstStyle>
            <a:lvl1pPr marL="0" indent="0" algn="ctr">
              <a:buNone/>
              <a:defRPr lang="ja-JP" sz="5700" b="1" i="1" baseline="0"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lang="ja-JP" sz="2000"/>
            </a:lvl2pPr>
            <a:lvl3pPr marL="914400" indent="0" algn="ctr">
              <a:buNone/>
              <a:defRPr lang="ja-JP" sz="1800"/>
            </a:lvl3pPr>
            <a:lvl4pPr marL="1371600" indent="0" algn="ctr">
              <a:buNone/>
              <a:defRPr lang="ja-JP" sz="1600"/>
            </a:lvl4pPr>
            <a:lvl5pPr marL="1828800" indent="0" algn="ctr">
              <a:buNone/>
              <a:defRPr lang="ja-JP" sz="1600"/>
            </a:lvl5pPr>
            <a:lvl6pPr marL="2286000" indent="0" algn="ctr">
              <a:buNone/>
              <a:defRPr lang="ja-JP" sz="1600"/>
            </a:lvl6pPr>
            <a:lvl7pPr marL="2743200" indent="0" algn="ctr">
              <a:buNone/>
              <a:defRPr lang="ja-JP" sz="1600"/>
            </a:lvl7pPr>
            <a:lvl8pPr marL="3200400" indent="0" algn="ctr">
              <a:buNone/>
              <a:defRPr lang="ja-JP" sz="1600"/>
            </a:lvl8pPr>
            <a:lvl9pPr marL="3657600" indent="0" algn="ctr">
              <a:buNone/>
              <a:defRPr lang="ja-JP" sz="1600"/>
            </a:lvl9pPr>
          </a:lstStyle>
          <a:p>
            <a:pPr rtl="0"/>
            <a:r>
              <a:rPr lang="ja-JP" altLang="en-US" i="0" noProof="0"/>
              <a:t>アルバム</a:t>
            </a:r>
            <a:br>
              <a:rPr lang="ja-JP" altLang="en-US" i="0" noProof="0"/>
            </a:br>
            <a:r>
              <a:rPr lang="ja-JP" altLang="en-US" i="0" noProof="0"/>
              <a:t>サブタイトル</a:t>
            </a:r>
          </a:p>
        </p:txBody>
      </p:sp>
      <p:sp>
        <p:nvSpPr>
          <p:cNvPr id="44" name="テキスト プレースホルダー 9">
            <a:extLst>
              <a:ext uri="{FF2B5EF4-FFF2-40B4-BE49-F238E27FC236}">
                <a16:creationId xmlns:a16="http://schemas.microsoft.com/office/drawing/2014/main" id="{670BB326-5898-4BA6-8B06-B36EA09A47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20000">
            <a:off x="5459438" y="2020542"/>
            <a:ext cx="272832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6800" b="1" i="0" kern="1200" baseline="0" dirty="0">
                <a:ln w="60325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本</a:t>
            </a:r>
          </a:p>
        </p:txBody>
      </p:sp>
      <p:sp>
        <p:nvSpPr>
          <p:cNvPr id="3" name="グラフィック 1">
            <a:extLst>
              <a:ext uri="{FF2B5EF4-FFF2-40B4-BE49-F238E27FC236}">
                <a16:creationId xmlns:a16="http://schemas.microsoft.com/office/drawing/2014/main" id="{D4AEB5A7-9828-4C17-B51E-93B57B3923A8}"/>
              </a:ext>
            </a:extLst>
          </p:cNvPr>
          <p:cNvSpPr/>
          <p:nvPr/>
        </p:nvSpPr>
        <p:spPr>
          <a:xfrm>
            <a:off x="4759659" y="4399123"/>
            <a:ext cx="1454127" cy="1774164"/>
          </a:xfrm>
          <a:custGeom>
            <a:avLst/>
            <a:gdLst>
              <a:gd name="connsiteX0" fmla="*/ 1672500 w 1938836"/>
              <a:gd name="connsiteY0" fmla="*/ 70922 h 1778693"/>
              <a:gd name="connsiteX1" fmla="*/ 916680 w 1938836"/>
              <a:gd name="connsiteY1" fmla="*/ 436764 h 1778693"/>
              <a:gd name="connsiteX2" fmla="*/ 916299 w 1938836"/>
              <a:gd name="connsiteY2" fmla="*/ 437272 h 1778693"/>
              <a:gd name="connsiteX3" fmla="*/ 84770 w 1938836"/>
              <a:gd name="connsiteY3" fmla="*/ 480335 h 1778693"/>
              <a:gd name="connsiteX4" fmla="*/ 280267 w 1938836"/>
              <a:gd name="connsiteY4" fmla="*/ 1273374 h 1778693"/>
              <a:gd name="connsiteX5" fmla="*/ 1257116 w 1938836"/>
              <a:gd name="connsiteY5" fmla="*/ 1778694 h 1778693"/>
              <a:gd name="connsiteX6" fmla="*/ 1874602 w 1938836"/>
              <a:gd name="connsiteY6" fmla="*/ 868534 h 1778693"/>
              <a:gd name="connsiteX7" fmla="*/ 1672500 w 1938836"/>
              <a:gd name="connsiteY7" fmla="*/ 70922 h 1778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8836" h="1778693">
                <a:moveTo>
                  <a:pt x="1672500" y="70922"/>
                </a:moveTo>
                <a:cubicBezTo>
                  <a:pt x="1311231" y="-144011"/>
                  <a:pt x="983497" y="173688"/>
                  <a:pt x="916680" y="436764"/>
                </a:cubicBezTo>
                <a:cubicBezTo>
                  <a:pt x="916680" y="437018"/>
                  <a:pt x="916426" y="437145"/>
                  <a:pt x="916299" y="437272"/>
                </a:cubicBezTo>
                <a:cubicBezTo>
                  <a:pt x="740364" y="243935"/>
                  <a:pt x="290048" y="135579"/>
                  <a:pt x="84770" y="480335"/>
                </a:cubicBezTo>
                <a:cubicBezTo>
                  <a:pt x="-78081" y="754081"/>
                  <a:pt x="-2753" y="1031766"/>
                  <a:pt x="280267" y="1273374"/>
                </a:cubicBezTo>
                <a:cubicBezTo>
                  <a:pt x="579292" y="1528702"/>
                  <a:pt x="1257116" y="1778694"/>
                  <a:pt x="1257116" y="1778694"/>
                </a:cubicBezTo>
                <a:cubicBezTo>
                  <a:pt x="1257116" y="1778694"/>
                  <a:pt x="1750241" y="1195125"/>
                  <a:pt x="1874602" y="868534"/>
                </a:cubicBezTo>
                <a:cubicBezTo>
                  <a:pt x="1998963" y="541944"/>
                  <a:pt x="1948533" y="235297"/>
                  <a:pt x="1672500" y="70922"/>
                </a:cubicBezTo>
                <a:close/>
              </a:path>
            </a:pathLst>
          </a:custGeom>
          <a:gradFill flip="none" rotWithShape="1">
            <a:gsLst>
              <a:gs pos="2600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 w="12700" cap="flat">
            <a:noFill/>
            <a:prstDash val="solid"/>
            <a:miter/>
          </a:ln>
          <a:effectLst>
            <a:outerShdw blurRad="101600" dist="101600" dir="2700000" algn="t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プレースホルダー 9">
            <a:extLst>
              <a:ext uri="{FF2B5EF4-FFF2-40B4-BE49-F238E27FC236}">
                <a16:creationId xmlns:a16="http://schemas.microsoft.com/office/drawing/2014/main" id="{49B07590-877C-4058-8A1B-CDE7BB6B18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0580000">
            <a:off x="4632356" y="4861005"/>
            <a:ext cx="1858703" cy="903357"/>
          </a:xfrm>
        </p:spPr>
        <p:txBody>
          <a:bodyPr rtlCol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ペット名</a:t>
            </a:r>
          </a:p>
        </p:txBody>
      </p:sp>
    </p:spTree>
    <p:extLst>
      <p:ext uri="{BB962C8B-B14F-4D97-AF65-F5344CB8AC3E}">
        <p14:creationId xmlns:p14="http://schemas.microsoft.com/office/powerpoint/2010/main" val="58622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つの画像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 49" descr="芝生">
            <a:extLst>
              <a:ext uri="{FF2B5EF4-FFF2-40B4-BE49-F238E27FC236}">
                <a16:creationId xmlns:a16="http://schemas.microsoft.com/office/drawing/2014/main" id="{5A238752-38BB-4532-9061-0B90ECE2105B}"/>
              </a:ext>
            </a:extLst>
          </p:cNvPr>
          <p:cNvGrpSpPr/>
          <p:nvPr userDrawn="1"/>
        </p:nvGrpSpPr>
        <p:grpSpPr>
          <a:xfrm>
            <a:off x="-450" y="2645960"/>
            <a:ext cx="9144900" cy="4194579"/>
            <a:chOff x="-600" y="2652713"/>
            <a:chExt cx="12193200" cy="4205287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2720336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3467285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グラフィック 29">
              <a:extLst>
                <a:ext uri="{FF2B5EF4-FFF2-40B4-BE49-F238E27FC236}">
                  <a16:creationId xmlns:a16="http://schemas.microsoft.com/office/drawing/2014/main" id="{D2497B4D-8B67-4C9F-B0DB-EF01657347A8}"/>
                </a:ext>
              </a:extLst>
            </p:cNvPr>
            <p:cNvSpPr/>
            <p:nvPr/>
          </p:nvSpPr>
          <p:spPr>
            <a:xfrm>
              <a:off x="-600" y="3870094"/>
              <a:ext cx="12193200" cy="2987906"/>
            </a:xfrm>
            <a:custGeom>
              <a:avLst/>
              <a:gdLst>
                <a:gd name="connsiteX0" fmla="*/ 0 w 12193200"/>
                <a:gd name="connsiteY0" fmla="*/ 2987906 h 2987906"/>
                <a:gd name="connsiteX1" fmla="*/ 12193200 w 12193200"/>
                <a:gd name="connsiteY1" fmla="*/ 2987906 h 2987906"/>
                <a:gd name="connsiteX2" fmla="*/ 12193200 w 12193200"/>
                <a:gd name="connsiteY2" fmla="*/ 1088234 h 2987906"/>
                <a:gd name="connsiteX3" fmla="*/ 6395391 w 12193200"/>
                <a:gd name="connsiteY3" fmla="*/ 0 h 2987906"/>
                <a:gd name="connsiteX4" fmla="*/ 0 w 12193200"/>
                <a:gd name="connsiteY4" fmla="*/ 1413343 h 2987906"/>
                <a:gd name="connsiteX5" fmla="*/ 0 w 12193200"/>
                <a:gd name="connsiteY5" fmla="*/ 2987906 h 29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3200" h="2987906">
                  <a:moveTo>
                    <a:pt x="0" y="2987906"/>
                  </a:moveTo>
                  <a:lnTo>
                    <a:pt x="12193200" y="2987906"/>
                  </a:lnTo>
                  <a:lnTo>
                    <a:pt x="12193200" y="1088234"/>
                  </a:lnTo>
                  <a:cubicBezTo>
                    <a:pt x="10793970" y="422121"/>
                    <a:pt x="8715786" y="0"/>
                    <a:pt x="6395391" y="0"/>
                  </a:cubicBezTo>
                  <a:cubicBezTo>
                    <a:pt x="3716955" y="0"/>
                    <a:pt x="1361087" y="562489"/>
                    <a:pt x="0" y="1413343"/>
                  </a:cubicBezTo>
                  <a:lnTo>
                    <a:pt x="0" y="2987906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1271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808742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423228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2652713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9" name="グラフィック 37" descr="雲">
            <a:extLst>
              <a:ext uri="{FF2B5EF4-FFF2-40B4-BE49-F238E27FC236}">
                <a16:creationId xmlns:a16="http://schemas.microsoft.com/office/drawing/2014/main" id="{5AD3A110-9DBC-41E1-8CA5-45277DEE4163}"/>
              </a:ext>
            </a:extLst>
          </p:cNvPr>
          <p:cNvSpPr>
            <a:spLocks noChangeAspect="1"/>
          </p:cNvSpPr>
          <p:nvPr userDrawn="1"/>
        </p:nvSpPr>
        <p:spPr>
          <a:xfrm>
            <a:off x="3214333" y="1838169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580C9AF-F9CB-4FA2-A1C9-60A970B48F13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2757" y="4370044"/>
            <a:ext cx="1684800" cy="2367272"/>
          </a:xfrm>
          <a:prstGeom prst="rect">
            <a:avLst/>
          </a:prstGeom>
        </p:spPr>
      </p:pic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>
            <a:spLocks noChangeAspect="1"/>
          </p:cNvSpPr>
          <p:nvPr/>
        </p:nvSpPr>
        <p:spPr>
          <a:xfrm>
            <a:off x="414861" y="693922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/>
        </p:nvSpPr>
        <p:spPr>
          <a:xfrm>
            <a:off x="6705487" y="425105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フリーフォーム:図形 71">
            <a:extLst>
              <a:ext uri="{FF2B5EF4-FFF2-40B4-BE49-F238E27FC236}">
                <a16:creationId xmlns:a16="http://schemas.microsoft.com/office/drawing/2014/main" id="{1E3FB482-80F2-434D-8B24-131543E757C4}"/>
              </a:ext>
            </a:extLst>
          </p:cNvPr>
          <p:cNvSpPr/>
          <p:nvPr userDrawn="1"/>
        </p:nvSpPr>
        <p:spPr>
          <a:xfrm>
            <a:off x="680597" y="1456543"/>
            <a:ext cx="3215756" cy="4359272"/>
          </a:xfrm>
          <a:custGeom>
            <a:avLst/>
            <a:gdLst>
              <a:gd name="connsiteX0" fmla="*/ 2185200 w 4287674"/>
              <a:gd name="connsiteY0" fmla="*/ 0 h 4370400"/>
              <a:gd name="connsiteX1" fmla="*/ 4272158 w 4287674"/>
              <a:gd name="connsiteY1" fmla="*/ 1535388 h 4370400"/>
              <a:gd name="connsiteX2" fmla="*/ 4287674 w 4287674"/>
              <a:gd name="connsiteY2" fmla="*/ 1595734 h 4370400"/>
              <a:gd name="connsiteX3" fmla="*/ 4235795 w 4287674"/>
              <a:gd name="connsiteY3" fmla="*/ 1681129 h 4370400"/>
              <a:gd name="connsiteX4" fmla="*/ 4048525 w 4287674"/>
              <a:gd name="connsiteY4" fmla="*/ 2420714 h 4370400"/>
              <a:gd name="connsiteX5" fmla="*/ 4170458 w 4287674"/>
              <a:gd name="connsiteY5" fmla="*/ 3024667 h 4370400"/>
              <a:gd name="connsiteX6" fmla="*/ 4187244 w 4287674"/>
              <a:gd name="connsiteY6" fmla="*/ 3059512 h 4370400"/>
              <a:gd name="connsiteX7" fmla="*/ 4106658 w 4287674"/>
              <a:gd name="connsiteY7" fmla="*/ 3226796 h 4370400"/>
              <a:gd name="connsiteX8" fmla="*/ 2185200 w 4287674"/>
              <a:gd name="connsiteY8" fmla="*/ 4370400 h 4370400"/>
              <a:gd name="connsiteX9" fmla="*/ 0 w 4287674"/>
              <a:gd name="connsiteY9" fmla="*/ 2185200 h 4370400"/>
              <a:gd name="connsiteX10" fmla="*/ 2185200 w 4287674"/>
              <a:gd name="connsiteY10" fmla="*/ 0 h 437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87674" h="4370400">
                <a:moveTo>
                  <a:pt x="2185200" y="0"/>
                </a:moveTo>
                <a:cubicBezTo>
                  <a:pt x="3165768" y="0"/>
                  <a:pt x="3995487" y="645862"/>
                  <a:pt x="4272158" y="1535388"/>
                </a:cubicBezTo>
                <a:lnTo>
                  <a:pt x="4287674" y="1595734"/>
                </a:lnTo>
                <a:lnTo>
                  <a:pt x="4235795" y="1681129"/>
                </a:lnTo>
                <a:cubicBezTo>
                  <a:pt x="4116365" y="1900981"/>
                  <a:pt x="4048525" y="2152925"/>
                  <a:pt x="4048525" y="2420714"/>
                </a:cubicBezTo>
                <a:cubicBezTo>
                  <a:pt x="4048525" y="2634945"/>
                  <a:pt x="4091942" y="2839036"/>
                  <a:pt x="4170458" y="3024667"/>
                </a:cubicBezTo>
                <a:lnTo>
                  <a:pt x="4187244" y="3059512"/>
                </a:lnTo>
                <a:lnTo>
                  <a:pt x="4106658" y="3226796"/>
                </a:lnTo>
                <a:cubicBezTo>
                  <a:pt x="3736618" y="3907978"/>
                  <a:pt x="3014912" y="4370400"/>
                  <a:pt x="2185200" y="4370400"/>
                </a:cubicBezTo>
                <a:cubicBezTo>
                  <a:pt x="978347" y="4370400"/>
                  <a:pt x="0" y="3392053"/>
                  <a:pt x="0" y="2185200"/>
                </a:cubicBezTo>
                <a:cubicBezTo>
                  <a:pt x="0" y="978347"/>
                  <a:pt x="978347" y="0"/>
                  <a:pt x="2185200" y="0"/>
                </a:cubicBezTo>
                <a:close/>
              </a:path>
            </a:pathLst>
          </a:cu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グラフィック 6" descr="雲">
            <a:extLst>
              <a:ext uri="{FF2B5EF4-FFF2-40B4-BE49-F238E27FC236}">
                <a16:creationId xmlns:a16="http://schemas.microsoft.com/office/drawing/2014/main" id="{CFAA5ABA-7776-49AB-9A73-252A28992992}"/>
              </a:ext>
            </a:extLst>
          </p:cNvPr>
          <p:cNvSpPr/>
          <p:nvPr/>
        </p:nvSpPr>
        <p:spPr>
          <a:xfrm>
            <a:off x="-2354" y="2406776"/>
            <a:ext cx="486000" cy="502717"/>
          </a:xfrm>
          <a:custGeom>
            <a:avLst/>
            <a:gdLst>
              <a:gd name="connsiteX0" fmla="*/ 823770 w 810000"/>
              <a:gd name="connsiteY0" fmla="*/ 480492 h 648000"/>
              <a:gd name="connsiteX1" fmla="*/ 654642 w 810000"/>
              <a:gd name="connsiteY1" fmla="*/ 311526 h 648000"/>
              <a:gd name="connsiteX2" fmla="*/ 604098 w 810000"/>
              <a:gd name="connsiteY2" fmla="*/ 311526 h 648000"/>
              <a:gd name="connsiteX3" fmla="*/ 604584 w 810000"/>
              <a:gd name="connsiteY3" fmla="*/ 300186 h 648000"/>
              <a:gd name="connsiteX4" fmla="*/ 360288 w 810000"/>
              <a:gd name="connsiteY4" fmla="*/ 51516 h 648000"/>
              <a:gd name="connsiteX5" fmla="*/ 188892 w 810000"/>
              <a:gd name="connsiteY5" fmla="*/ 123444 h 648000"/>
              <a:gd name="connsiteX6" fmla="*/ 15876 w 810000"/>
              <a:gd name="connsiteY6" fmla="*/ 0 h 648000"/>
              <a:gd name="connsiteX7" fmla="*/ 0 w 810000"/>
              <a:gd name="connsiteY7" fmla="*/ 810 h 648000"/>
              <a:gd name="connsiteX8" fmla="*/ 0 w 810000"/>
              <a:gd name="connsiteY8" fmla="*/ 653184 h 648000"/>
              <a:gd name="connsiteX9" fmla="*/ 654804 w 810000"/>
              <a:gd name="connsiteY9" fmla="*/ 652860 h 648000"/>
              <a:gd name="connsiteX10" fmla="*/ 823770 w 810000"/>
              <a:gd name="connsiteY10" fmla="*/ 483732 h 648000"/>
              <a:gd name="connsiteX11" fmla="*/ 823770 w 810000"/>
              <a:gd name="connsiteY11" fmla="*/ 480492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0000" h="648000">
                <a:moveTo>
                  <a:pt x="823770" y="480492"/>
                </a:moveTo>
                <a:cubicBezTo>
                  <a:pt x="823770" y="387180"/>
                  <a:pt x="747954" y="311526"/>
                  <a:pt x="654642" y="311526"/>
                </a:cubicBezTo>
                <a:lnTo>
                  <a:pt x="604098" y="311526"/>
                </a:lnTo>
                <a:cubicBezTo>
                  <a:pt x="604260" y="307800"/>
                  <a:pt x="604584" y="304074"/>
                  <a:pt x="604584" y="300186"/>
                </a:cubicBezTo>
                <a:cubicBezTo>
                  <a:pt x="604584" y="162810"/>
                  <a:pt x="495072" y="51516"/>
                  <a:pt x="360288" y="51516"/>
                </a:cubicBezTo>
                <a:cubicBezTo>
                  <a:pt x="293382" y="51516"/>
                  <a:pt x="232956" y="79056"/>
                  <a:pt x="188892" y="123444"/>
                </a:cubicBezTo>
                <a:cubicBezTo>
                  <a:pt x="163134" y="51516"/>
                  <a:pt x="95580" y="0"/>
                  <a:pt x="15876" y="0"/>
                </a:cubicBezTo>
                <a:cubicBezTo>
                  <a:pt x="10530" y="0"/>
                  <a:pt x="5184" y="324"/>
                  <a:pt x="0" y="810"/>
                </a:cubicBezTo>
                <a:lnTo>
                  <a:pt x="0" y="653184"/>
                </a:lnTo>
                <a:lnTo>
                  <a:pt x="654804" y="652860"/>
                </a:lnTo>
                <a:cubicBezTo>
                  <a:pt x="748116" y="652860"/>
                  <a:pt x="823770" y="577044"/>
                  <a:pt x="823770" y="483732"/>
                </a:cubicBezTo>
                <a:lnTo>
                  <a:pt x="823770" y="480492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6062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図プレースホルダー 37">
            <a:extLst>
              <a:ext uri="{FF2B5EF4-FFF2-40B4-BE49-F238E27FC236}">
                <a16:creationId xmlns:a16="http://schemas.microsoft.com/office/drawing/2014/main" id="{772E0D5E-CDF8-4F71-A349-3ACF562A773F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708948" y="1497123"/>
            <a:ext cx="3155888" cy="4282950"/>
          </a:xfrm>
          <a:custGeom>
            <a:avLst/>
            <a:gdLst>
              <a:gd name="connsiteX0" fmla="*/ 2146758 w 4207490"/>
              <a:gd name="connsiteY0" fmla="*/ 0 h 4293516"/>
              <a:gd name="connsiteX1" fmla="*/ 4197002 w 4207490"/>
              <a:gd name="connsiteY1" fmla="*/ 1508378 h 4293516"/>
              <a:gd name="connsiteX2" fmla="*/ 4207490 w 4207490"/>
              <a:gd name="connsiteY2" fmla="*/ 1549166 h 4293516"/>
              <a:gd name="connsiteX3" fmla="*/ 4161873 w 4207490"/>
              <a:gd name="connsiteY3" fmla="*/ 1624253 h 4293516"/>
              <a:gd name="connsiteX4" fmla="*/ 3968520 w 4207490"/>
              <a:gd name="connsiteY4" fmla="*/ 2387861 h 4293516"/>
              <a:gd name="connsiteX5" fmla="*/ 4094413 w 4207490"/>
              <a:gd name="connsiteY5" fmla="*/ 3011432 h 4293516"/>
              <a:gd name="connsiteX6" fmla="*/ 4102614 w 4207490"/>
              <a:gd name="connsiteY6" fmla="*/ 3028456 h 4293516"/>
              <a:gd name="connsiteX7" fmla="*/ 4034414 w 4207490"/>
              <a:gd name="connsiteY7" fmla="*/ 3170030 h 4293516"/>
              <a:gd name="connsiteX8" fmla="*/ 2146758 w 4207490"/>
              <a:gd name="connsiteY8" fmla="*/ 4293516 h 4293516"/>
              <a:gd name="connsiteX9" fmla="*/ 1610250 w 4207490"/>
              <a:gd name="connsiteY9" fmla="*/ 4225931 h 4293516"/>
              <a:gd name="connsiteX10" fmla="*/ 1410969 w 4207490"/>
              <a:gd name="connsiteY10" fmla="*/ 4161277 h 4293516"/>
              <a:gd name="connsiteX11" fmla="*/ 1455917 w 4207490"/>
              <a:gd name="connsiteY11" fmla="*/ 4129039 h 4293516"/>
              <a:gd name="connsiteX12" fmla="*/ 1566617 w 4207490"/>
              <a:gd name="connsiteY12" fmla="*/ 4032575 h 4293516"/>
              <a:gd name="connsiteX13" fmla="*/ 1704173 w 4207490"/>
              <a:gd name="connsiteY13" fmla="*/ 3220582 h 4293516"/>
              <a:gd name="connsiteX14" fmla="*/ 864211 w 4207490"/>
              <a:gd name="connsiteY14" fmla="*/ 3249696 h 4293516"/>
              <a:gd name="connsiteX15" fmla="*/ 863702 w 4207490"/>
              <a:gd name="connsiteY15" fmla="*/ 3250076 h 4293516"/>
              <a:gd name="connsiteX16" fmla="*/ 146927 w 4207490"/>
              <a:gd name="connsiteY16" fmla="*/ 2915493 h 4293516"/>
              <a:gd name="connsiteX17" fmla="*/ 143785 w 4207490"/>
              <a:gd name="connsiteY17" fmla="*/ 2917412 h 4293516"/>
              <a:gd name="connsiteX18" fmla="*/ 130265 w 4207490"/>
              <a:gd name="connsiteY18" fmla="*/ 2884885 h 4293516"/>
              <a:gd name="connsiteX19" fmla="*/ 0 w 4207490"/>
              <a:gd name="connsiteY19" fmla="*/ 2146758 h 4293516"/>
              <a:gd name="connsiteX20" fmla="*/ 2146758 w 4207490"/>
              <a:gd name="connsiteY20" fmla="*/ 0 h 4293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07490" h="4293516">
                <a:moveTo>
                  <a:pt x="2146758" y="0"/>
                </a:moveTo>
                <a:cubicBezTo>
                  <a:pt x="3110076" y="0"/>
                  <a:pt x="3925198" y="634500"/>
                  <a:pt x="4197002" y="1508378"/>
                </a:cubicBezTo>
                <a:lnTo>
                  <a:pt x="4207490" y="1549166"/>
                </a:lnTo>
                <a:lnTo>
                  <a:pt x="4161873" y="1624253"/>
                </a:lnTo>
                <a:cubicBezTo>
                  <a:pt x="4038563" y="1851246"/>
                  <a:pt x="3968520" y="2111374"/>
                  <a:pt x="3968520" y="2387861"/>
                </a:cubicBezTo>
                <a:cubicBezTo>
                  <a:pt x="3968520" y="2609051"/>
                  <a:pt x="4013348" y="2819771"/>
                  <a:pt x="4094413" y="3011432"/>
                </a:cubicBezTo>
                <a:lnTo>
                  <a:pt x="4102614" y="3028456"/>
                </a:lnTo>
                <a:lnTo>
                  <a:pt x="4034414" y="3170030"/>
                </a:lnTo>
                <a:cubicBezTo>
                  <a:pt x="3670883" y="3839230"/>
                  <a:pt x="2961873" y="4293516"/>
                  <a:pt x="2146758" y="4293516"/>
                </a:cubicBezTo>
                <a:cubicBezTo>
                  <a:pt x="1961505" y="4293516"/>
                  <a:pt x="1781732" y="4270051"/>
                  <a:pt x="1610250" y="4225931"/>
                </a:cubicBezTo>
                <a:lnTo>
                  <a:pt x="1410969" y="4161277"/>
                </a:lnTo>
                <a:lnTo>
                  <a:pt x="1455917" y="4129039"/>
                </a:lnTo>
                <a:cubicBezTo>
                  <a:pt x="1498247" y="4096088"/>
                  <a:pt x="1535883" y="4063659"/>
                  <a:pt x="1566617" y="4032575"/>
                </a:cubicBezTo>
                <a:cubicBezTo>
                  <a:pt x="1812490" y="3783905"/>
                  <a:pt x="1890422" y="3482729"/>
                  <a:pt x="1704173" y="3220582"/>
                </a:cubicBezTo>
                <a:cubicBezTo>
                  <a:pt x="1460461" y="2877707"/>
                  <a:pt x="1031898" y="3035859"/>
                  <a:pt x="864211" y="3249696"/>
                </a:cubicBezTo>
                <a:cubicBezTo>
                  <a:pt x="864084" y="3249823"/>
                  <a:pt x="863830" y="3249950"/>
                  <a:pt x="863702" y="3250076"/>
                </a:cubicBezTo>
                <a:cubicBezTo>
                  <a:pt x="786113" y="3017545"/>
                  <a:pt x="457448" y="2755625"/>
                  <a:pt x="146927" y="2915493"/>
                </a:cubicBezTo>
                <a:lnTo>
                  <a:pt x="143785" y="2917412"/>
                </a:lnTo>
                <a:lnTo>
                  <a:pt x="130265" y="2884885"/>
                </a:lnTo>
                <a:cubicBezTo>
                  <a:pt x="45992" y="2654725"/>
                  <a:pt x="0" y="2406113"/>
                  <a:pt x="0" y="2146758"/>
                </a:cubicBezTo>
                <a:cubicBezTo>
                  <a:pt x="0" y="961137"/>
                  <a:pt x="961137" y="0"/>
                  <a:pt x="2146758" y="0"/>
                </a:cubicBezTo>
                <a:close/>
              </a:path>
            </a:pathLst>
          </a:custGeom>
          <a:noFill/>
          <a:ln w="7620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20000">
            <a:off x="4354560" y="561884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タイトル​​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 rot="20760000">
            <a:off x="2317329" y="561683"/>
            <a:ext cx="2299465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スライド</a:t>
            </a:r>
          </a:p>
        </p:txBody>
      </p:sp>
      <p:sp>
        <p:nvSpPr>
          <p:cNvPr id="74" name="フリーフォーム:図形 73">
            <a:extLst>
              <a:ext uri="{FF2B5EF4-FFF2-40B4-BE49-F238E27FC236}">
                <a16:creationId xmlns:a16="http://schemas.microsoft.com/office/drawing/2014/main" id="{6F036F0B-AC45-4914-B1C9-0766CB581011}"/>
              </a:ext>
            </a:extLst>
          </p:cNvPr>
          <p:cNvSpPr>
            <a:spLocks noChangeAspect="1"/>
          </p:cNvSpPr>
          <p:nvPr userDrawn="1"/>
        </p:nvSpPr>
        <p:spPr>
          <a:xfrm>
            <a:off x="5634679" y="1115018"/>
            <a:ext cx="2942534" cy="3949917"/>
          </a:xfrm>
          <a:custGeom>
            <a:avLst/>
            <a:gdLst>
              <a:gd name="connsiteX0" fmla="*/ 1946912 w 3930512"/>
              <a:gd name="connsiteY0" fmla="*/ 0 h 3967200"/>
              <a:gd name="connsiteX1" fmla="*/ 3930512 w 3930512"/>
              <a:gd name="connsiteY1" fmla="*/ 1983600 h 3967200"/>
              <a:gd name="connsiteX2" fmla="*/ 1946912 w 3930512"/>
              <a:gd name="connsiteY2" fmla="*/ 3967200 h 3967200"/>
              <a:gd name="connsiteX3" fmla="*/ 544295 w 3930512"/>
              <a:gd name="connsiteY3" fmla="*/ 3386217 h 3967200"/>
              <a:gd name="connsiteX4" fmla="*/ 448883 w 3930512"/>
              <a:gd name="connsiteY4" fmla="*/ 3281237 h 3967200"/>
              <a:gd name="connsiteX5" fmla="*/ 464496 w 3930512"/>
              <a:gd name="connsiteY5" fmla="*/ 3238578 h 3967200"/>
              <a:gd name="connsiteX6" fmla="*/ 534253 w 3930512"/>
              <a:gd name="connsiteY6" fmla="*/ 2777179 h 3967200"/>
              <a:gd name="connsiteX7" fmla="*/ 79800 w 3930512"/>
              <a:gd name="connsiteY7" fmla="*/ 1680032 h 3967200"/>
              <a:gd name="connsiteX8" fmla="*/ 0 w 3930512"/>
              <a:gd name="connsiteY8" fmla="*/ 1607505 h 3967200"/>
              <a:gd name="connsiteX9" fmla="*/ 3612 w 3930512"/>
              <a:gd name="connsiteY9" fmla="*/ 1583836 h 3967200"/>
              <a:gd name="connsiteX10" fmla="*/ 1946912 w 3930512"/>
              <a:gd name="connsiteY10" fmla="*/ 0 h 39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30512" h="3967200">
                <a:moveTo>
                  <a:pt x="1946912" y="0"/>
                </a:moveTo>
                <a:cubicBezTo>
                  <a:pt x="3042424" y="0"/>
                  <a:pt x="3930512" y="888088"/>
                  <a:pt x="3930512" y="1983600"/>
                </a:cubicBezTo>
                <a:cubicBezTo>
                  <a:pt x="3930512" y="3079112"/>
                  <a:pt x="3042424" y="3967200"/>
                  <a:pt x="1946912" y="3967200"/>
                </a:cubicBezTo>
                <a:cubicBezTo>
                  <a:pt x="1399156" y="3967200"/>
                  <a:pt x="903256" y="3745178"/>
                  <a:pt x="544295" y="3386217"/>
                </a:cubicBezTo>
                <a:lnTo>
                  <a:pt x="448883" y="3281237"/>
                </a:lnTo>
                <a:lnTo>
                  <a:pt x="464496" y="3238578"/>
                </a:lnTo>
                <a:cubicBezTo>
                  <a:pt x="509831" y="3092822"/>
                  <a:pt x="534253" y="2937853"/>
                  <a:pt x="534253" y="2777179"/>
                </a:cubicBezTo>
                <a:cubicBezTo>
                  <a:pt x="534253" y="2348717"/>
                  <a:pt x="360585" y="1960817"/>
                  <a:pt x="79800" y="1680032"/>
                </a:cubicBezTo>
                <a:lnTo>
                  <a:pt x="0" y="1607505"/>
                </a:lnTo>
                <a:lnTo>
                  <a:pt x="3612" y="1583836"/>
                </a:lnTo>
                <a:cubicBezTo>
                  <a:pt x="188575" y="679942"/>
                  <a:pt x="988339" y="0"/>
                  <a:pt x="1946912" y="0"/>
                </a:cubicBezTo>
                <a:close/>
              </a:path>
            </a:pathLst>
          </a:cu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円/楕円 86">
            <a:extLst>
              <a:ext uri="{FF2B5EF4-FFF2-40B4-BE49-F238E27FC236}">
                <a16:creationId xmlns:a16="http://schemas.microsoft.com/office/drawing/2014/main" id="{99BFD44B-5760-457D-BD79-0EB6AB1D7133}"/>
              </a:ext>
            </a:extLst>
          </p:cNvPr>
          <p:cNvSpPr/>
          <p:nvPr userDrawn="1"/>
        </p:nvSpPr>
        <p:spPr>
          <a:xfrm>
            <a:off x="3723781" y="2323444"/>
            <a:ext cx="2322000" cy="3088117"/>
          </a:xfrm>
          <a:prstGeom prst="ellipse">
            <a:avLst/>
          </a:pr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図プレースホルダー 46">
            <a:extLst>
              <a:ext uri="{FF2B5EF4-FFF2-40B4-BE49-F238E27FC236}">
                <a16:creationId xmlns:a16="http://schemas.microsoft.com/office/drawing/2014/main" id="{FD0C5C67-7866-484D-93A3-32BB7101FCC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750781" y="2368385"/>
            <a:ext cx="2268000" cy="2766672"/>
          </a:xfrm>
          <a:custGeom>
            <a:avLst/>
            <a:gdLst>
              <a:gd name="connsiteX0" fmla="*/ 1512000 w 3024000"/>
              <a:gd name="connsiteY0" fmla="*/ 0 h 2773735"/>
              <a:gd name="connsiteX1" fmla="*/ 3024000 w 3024000"/>
              <a:gd name="connsiteY1" fmla="*/ 1512000 h 2773735"/>
              <a:gd name="connsiteX2" fmla="*/ 2357374 w 3024000"/>
              <a:gd name="connsiteY2" fmla="*/ 2765775 h 2773735"/>
              <a:gd name="connsiteX3" fmla="*/ 2344272 w 3024000"/>
              <a:gd name="connsiteY3" fmla="*/ 2773735 h 2773735"/>
              <a:gd name="connsiteX4" fmla="*/ 2353453 w 3024000"/>
              <a:gd name="connsiteY4" fmla="*/ 2707705 h 2773735"/>
              <a:gd name="connsiteX5" fmla="*/ 2050737 w 3024000"/>
              <a:gd name="connsiteY5" fmla="*/ 2165897 h 2773735"/>
              <a:gd name="connsiteX6" fmla="*/ 1459220 w 3024000"/>
              <a:gd name="connsiteY6" fmla="*/ 2586912 h 2773735"/>
              <a:gd name="connsiteX7" fmla="*/ 1459035 w 3024000"/>
              <a:gd name="connsiteY7" fmla="*/ 2587428 h 2773735"/>
              <a:gd name="connsiteX8" fmla="*/ 815356 w 3024000"/>
              <a:gd name="connsiteY8" fmla="*/ 2638908 h 2773735"/>
              <a:gd name="connsiteX9" fmla="*/ 763393 w 3024000"/>
              <a:gd name="connsiteY9" fmla="*/ 2731979 h 2773735"/>
              <a:gd name="connsiteX10" fmla="*/ 727036 w 3024000"/>
              <a:gd name="connsiteY10" fmla="*/ 2740351 h 2773735"/>
              <a:gd name="connsiteX11" fmla="*/ 674297 w 3024000"/>
              <a:gd name="connsiteY11" fmla="*/ 2770435 h 2773735"/>
              <a:gd name="connsiteX12" fmla="*/ 666626 w 3024000"/>
              <a:gd name="connsiteY12" fmla="*/ 2765775 h 2773735"/>
              <a:gd name="connsiteX13" fmla="*/ 0 w 3024000"/>
              <a:gd name="connsiteY13" fmla="*/ 1512000 h 2773735"/>
              <a:gd name="connsiteX14" fmla="*/ 1512000 w 3024000"/>
              <a:gd name="connsiteY14" fmla="*/ 0 h 2773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24000" h="2773735">
                <a:moveTo>
                  <a:pt x="1512000" y="0"/>
                </a:moveTo>
                <a:cubicBezTo>
                  <a:pt x="2347055" y="0"/>
                  <a:pt x="3024000" y="676945"/>
                  <a:pt x="3024000" y="1512000"/>
                </a:cubicBezTo>
                <a:cubicBezTo>
                  <a:pt x="3024000" y="2033910"/>
                  <a:pt x="2759569" y="2494057"/>
                  <a:pt x="2357374" y="2765775"/>
                </a:cubicBezTo>
                <a:lnTo>
                  <a:pt x="2344272" y="2773735"/>
                </a:lnTo>
                <a:lnTo>
                  <a:pt x="2353453" y="2707705"/>
                </a:lnTo>
                <a:cubicBezTo>
                  <a:pt x="2372584" y="2459172"/>
                  <a:pt x="2277433" y="2253602"/>
                  <a:pt x="2050737" y="2165897"/>
                </a:cubicBezTo>
                <a:cubicBezTo>
                  <a:pt x="1711793" y="2034846"/>
                  <a:pt x="1478237" y="2352933"/>
                  <a:pt x="1459220" y="2586912"/>
                </a:cubicBezTo>
                <a:cubicBezTo>
                  <a:pt x="1459189" y="2587064"/>
                  <a:pt x="1459067" y="2587276"/>
                  <a:pt x="1459035" y="2587428"/>
                </a:cubicBezTo>
                <a:cubicBezTo>
                  <a:pt x="1303482" y="2465498"/>
                  <a:pt x="978104" y="2429280"/>
                  <a:pt x="815356" y="2638908"/>
                </a:cubicBezTo>
                <a:lnTo>
                  <a:pt x="763393" y="2731979"/>
                </a:lnTo>
                <a:lnTo>
                  <a:pt x="727036" y="2740351"/>
                </a:lnTo>
                <a:lnTo>
                  <a:pt x="674297" y="2770435"/>
                </a:lnTo>
                <a:lnTo>
                  <a:pt x="666626" y="2765775"/>
                </a:lnTo>
                <a:cubicBezTo>
                  <a:pt x="264432" y="2494057"/>
                  <a:pt x="0" y="2033910"/>
                  <a:pt x="0" y="1512000"/>
                </a:cubicBezTo>
                <a:cubicBezTo>
                  <a:pt x="0" y="676945"/>
                  <a:pt x="676945" y="0"/>
                  <a:pt x="1512000" y="0"/>
                </a:cubicBezTo>
                <a:close/>
              </a:path>
            </a:pathLst>
          </a:custGeom>
          <a:noFill/>
          <a:ln w="7620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43" name="図プレースホルダー 42">
            <a:extLst>
              <a:ext uri="{FF2B5EF4-FFF2-40B4-BE49-F238E27FC236}">
                <a16:creationId xmlns:a16="http://schemas.microsoft.com/office/drawing/2014/main" id="{22E3C2D4-D809-4E51-9F78-126C27BD720A}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5682712" y="1136853"/>
            <a:ext cx="2862000" cy="3873170"/>
          </a:xfrm>
          <a:custGeom>
            <a:avLst/>
            <a:gdLst>
              <a:gd name="connsiteX0" fmla="*/ 1887001 w 3816000"/>
              <a:gd name="connsiteY0" fmla="*/ 0 h 3883057"/>
              <a:gd name="connsiteX1" fmla="*/ 3816000 w 3816000"/>
              <a:gd name="connsiteY1" fmla="*/ 1944848 h 3883057"/>
              <a:gd name="connsiteX2" fmla="*/ 3460110 w 3816000"/>
              <a:gd name="connsiteY2" fmla="*/ 3070696 h 3883057"/>
              <a:gd name="connsiteX3" fmla="*/ 3323943 w 3816000"/>
              <a:gd name="connsiteY3" fmla="*/ 3241174 h 3883057"/>
              <a:gd name="connsiteX4" fmla="*/ 3319437 w 3816000"/>
              <a:gd name="connsiteY4" fmla="*/ 3239016 h 3883057"/>
              <a:gd name="connsiteX5" fmla="*/ 2694660 w 3816000"/>
              <a:gd name="connsiteY5" fmla="*/ 3436812 h 3883057"/>
              <a:gd name="connsiteX6" fmla="*/ 2694155 w 3816000"/>
              <a:gd name="connsiteY6" fmla="*/ 3437190 h 3883057"/>
              <a:gd name="connsiteX7" fmla="*/ 1921419 w 3816000"/>
              <a:gd name="connsiteY7" fmla="*/ 3142557 h 3883057"/>
              <a:gd name="connsiteX8" fmla="*/ 1730220 w 3816000"/>
              <a:gd name="connsiteY8" fmla="*/ 3819086 h 3883057"/>
              <a:gd name="connsiteX9" fmla="*/ 1756605 w 3816000"/>
              <a:gd name="connsiteY9" fmla="*/ 3883057 h 3883057"/>
              <a:gd name="connsiteX10" fmla="*/ 1689773 w 3816000"/>
              <a:gd name="connsiteY10" fmla="*/ 3879655 h 3883057"/>
              <a:gd name="connsiteX11" fmla="*/ 522994 w 3816000"/>
              <a:gd name="connsiteY11" fmla="*/ 3320063 h 3883057"/>
              <a:gd name="connsiteX12" fmla="*/ 453270 w 3816000"/>
              <a:gd name="connsiteY12" fmla="*/ 3242717 h 3883057"/>
              <a:gd name="connsiteX13" fmla="*/ 454169 w 3816000"/>
              <a:gd name="connsiteY13" fmla="*/ 3240194 h 3883057"/>
              <a:gd name="connsiteX14" fmla="*/ 525899 w 3816000"/>
              <a:gd name="connsiteY14" fmla="*/ 2753590 h 3883057"/>
              <a:gd name="connsiteX15" fmla="*/ 58594 w 3816000"/>
              <a:gd name="connsiteY15" fmla="*/ 1596509 h 3883057"/>
              <a:gd name="connsiteX16" fmla="*/ 0 w 3816000"/>
              <a:gd name="connsiteY16" fmla="*/ 1541891 h 3883057"/>
              <a:gd name="connsiteX17" fmla="*/ 44728 w 3816000"/>
              <a:gd name="connsiteY17" fmla="*/ 1366510 h 3883057"/>
              <a:gd name="connsiteX18" fmla="*/ 1887001 w 3816000"/>
              <a:gd name="connsiteY18" fmla="*/ 0 h 388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16000" h="3883057">
                <a:moveTo>
                  <a:pt x="1887001" y="0"/>
                </a:moveTo>
                <a:cubicBezTo>
                  <a:pt x="2952357" y="0"/>
                  <a:pt x="3816000" y="870739"/>
                  <a:pt x="3816000" y="1944848"/>
                </a:cubicBezTo>
                <a:cubicBezTo>
                  <a:pt x="3816000" y="2364422"/>
                  <a:pt x="3684218" y="2752964"/>
                  <a:pt x="3460110" y="3070696"/>
                </a:cubicBezTo>
                <a:lnTo>
                  <a:pt x="3323943" y="3241174"/>
                </a:lnTo>
                <a:lnTo>
                  <a:pt x="3319437" y="3239016"/>
                </a:lnTo>
                <a:cubicBezTo>
                  <a:pt x="3089956" y="3149543"/>
                  <a:pt x="2819485" y="3277633"/>
                  <a:pt x="2694660" y="3436812"/>
                </a:cubicBezTo>
                <a:cubicBezTo>
                  <a:pt x="2694534" y="3436938"/>
                  <a:pt x="2694282" y="3437064"/>
                  <a:pt x="2694155" y="3437190"/>
                </a:cubicBezTo>
                <a:cubicBezTo>
                  <a:pt x="2612012" y="3191010"/>
                  <a:pt x="2246337" y="2911643"/>
                  <a:pt x="1921419" y="3142557"/>
                </a:cubicBezTo>
                <a:cubicBezTo>
                  <a:pt x="1695743" y="3302981"/>
                  <a:pt x="1634687" y="3539339"/>
                  <a:pt x="1730220" y="3819086"/>
                </a:cubicBezTo>
                <a:lnTo>
                  <a:pt x="1756605" y="3883057"/>
                </a:lnTo>
                <a:lnTo>
                  <a:pt x="1689773" y="3879655"/>
                </a:lnTo>
                <a:cubicBezTo>
                  <a:pt x="1235842" y="3833177"/>
                  <a:pt x="828439" y="3628018"/>
                  <a:pt x="522994" y="3320063"/>
                </a:cubicBezTo>
                <a:lnTo>
                  <a:pt x="453270" y="3242717"/>
                </a:lnTo>
                <a:lnTo>
                  <a:pt x="454169" y="3240194"/>
                </a:lnTo>
                <a:cubicBezTo>
                  <a:pt x="500787" y="3086476"/>
                  <a:pt x="525899" y="2923042"/>
                  <a:pt x="525899" y="2753590"/>
                </a:cubicBezTo>
                <a:cubicBezTo>
                  <a:pt x="525899" y="2301722"/>
                  <a:pt x="347319" y="1892632"/>
                  <a:pt x="58594" y="1596509"/>
                </a:cubicBezTo>
                <a:lnTo>
                  <a:pt x="0" y="1541891"/>
                </a:lnTo>
                <a:lnTo>
                  <a:pt x="44728" y="1366510"/>
                </a:lnTo>
                <a:cubicBezTo>
                  <a:pt x="288960" y="574824"/>
                  <a:pt x="1021400" y="0"/>
                  <a:pt x="1887001" y="0"/>
                </a:cubicBezTo>
                <a:close/>
              </a:path>
            </a:pathLst>
          </a:custGeom>
          <a:noFill/>
          <a:ln w="7620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40" name="グラフィック 14">
            <a:extLst>
              <a:ext uri="{FF2B5EF4-FFF2-40B4-BE49-F238E27FC236}">
                <a16:creationId xmlns:a16="http://schemas.microsoft.com/office/drawing/2014/main" id="{9960A015-065B-41B9-9277-1B0815A8990D}"/>
              </a:ext>
            </a:extLst>
          </p:cNvPr>
          <p:cNvSpPr>
            <a:spLocks noChangeAspect="1"/>
          </p:cNvSpPr>
          <p:nvPr userDrawn="1"/>
        </p:nvSpPr>
        <p:spPr>
          <a:xfrm>
            <a:off x="595467" y="4356573"/>
            <a:ext cx="1468983" cy="1745145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6C6796E6-1F9F-439B-A5EC-5F0CA6835A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547997">
            <a:off x="637751" y="4752029"/>
            <a:ext cx="1320506" cy="89385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Lorem</a:t>
            </a:r>
            <a:br>
              <a:rPr lang="en-US" altLang="ja-JP" i="0" noProof="0"/>
            </a:br>
            <a:r>
              <a:rPr lang="en-US" altLang="ja-JP" i="0" noProof="0"/>
              <a:t>Ipsum</a:t>
            </a:r>
          </a:p>
        </p:txBody>
      </p:sp>
      <p:sp>
        <p:nvSpPr>
          <p:cNvPr id="44" name="グラフィック 14">
            <a:extLst>
              <a:ext uri="{FF2B5EF4-FFF2-40B4-BE49-F238E27FC236}">
                <a16:creationId xmlns:a16="http://schemas.microsoft.com/office/drawing/2014/main" id="{B2303977-E900-4BFB-BA42-B3CA85E550A3}"/>
              </a:ext>
            </a:extLst>
          </p:cNvPr>
          <p:cNvSpPr>
            <a:spLocks noChangeAspect="1"/>
          </p:cNvSpPr>
          <p:nvPr userDrawn="1"/>
        </p:nvSpPr>
        <p:spPr>
          <a:xfrm>
            <a:off x="6947762" y="4185436"/>
            <a:ext cx="1458000" cy="1732097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4C365B88-676A-45E4-BDA2-21EA40BB053E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 rot="575132">
            <a:off x="7096684" y="4468361"/>
            <a:ext cx="1110853" cy="1168192"/>
          </a:xfrm>
        </p:spPr>
        <p:txBody>
          <a:bodyPr rtlCol="0" anchor="ctr" anchorCtr="0"/>
          <a:lstStyle>
            <a:lvl1pPr marL="0" indent="0" algn="ctr">
              <a:buNone/>
              <a:defRPr lang="ja-JP" sz="2800" b="1" i="0" kern="1200" baseline="0" smtClean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Sit</a:t>
            </a:r>
            <a:br>
              <a:rPr lang="en-US" altLang="ja-JP" i="0" noProof="0"/>
            </a:br>
            <a:r>
              <a:rPr lang="en-US" altLang="ja-JP" i="0" noProof="0"/>
              <a:t>Amet</a:t>
            </a:r>
          </a:p>
        </p:txBody>
      </p:sp>
      <p:sp>
        <p:nvSpPr>
          <p:cNvPr id="48" name="グラフィック 14">
            <a:extLst>
              <a:ext uri="{FF2B5EF4-FFF2-40B4-BE49-F238E27FC236}">
                <a16:creationId xmlns:a16="http://schemas.microsoft.com/office/drawing/2014/main" id="{0F0549CE-1242-4F70-87B5-9E47E23AE060}"/>
              </a:ext>
            </a:extLst>
          </p:cNvPr>
          <p:cNvSpPr>
            <a:spLocks noChangeAspect="1"/>
          </p:cNvSpPr>
          <p:nvPr userDrawn="1"/>
        </p:nvSpPr>
        <p:spPr>
          <a:xfrm rot="19592615">
            <a:off x="4366682" y="4565448"/>
            <a:ext cx="1269000" cy="1507565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DA4C39F1-E7F5-4F6F-845F-A4476B0715C3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 rot="19902639">
            <a:off x="4406284" y="5076165"/>
            <a:ext cx="1197759" cy="53689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marL="457200" indent="0" algn="ctr">
              <a:buNone/>
              <a:defRPr lang="ja-JP" sz="2000"/>
            </a:lvl2pPr>
            <a:lvl3pPr marL="914400" indent="0" algn="ctr">
              <a:buNone/>
              <a:defRPr lang="ja-JP" sz="1800"/>
            </a:lvl3pPr>
            <a:lvl4pPr marL="1371600" indent="0" algn="ctr">
              <a:buNone/>
              <a:defRPr lang="ja-JP" sz="1600"/>
            </a:lvl4pPr>
            <a:lvl5pPr marL="1828800" indent="0" algn="ctr">
              <a:buNone/>
              <a:defRPr lang="ja-JP" sz="1600"/>
            </a:lvl5pPr>
            <a:lvl6pPr marL="2286000" indent="0" algn="ctr">
              <a:buNone/>
              <a:defRPr lang="ja-JP" sz="1600"/>
            </a:lvl6pPr>
            <a:lvl7pPr marL="2743200" indent="0" algn="ctr">
              <a:buNone/>
              <a:defRPr lang="ja-JP" sz="1600"/>
            </a:lvl7pPr>
            <a:lvl8pPr marL="3200400" indent="0" algn="ctr">
              <a:buNone/>
              <a:defRPr lang="ja-JP" sz="1600"/>
            </a:lvl8pPr>
            <a:lvl9pPr marL="3657600" indent="0" algn="ctr">
              <a:buNone/>
              <a:defRPr lang="ja-JP" sz="1600"/>
            </a:lvl9pPr>
          </a:lstStyle>
          <a:p>
            <a:pPr rtl="0"/>
            <a:r>
              <a:rPr lang="en-US" altLang="ja-JP" i="0" noProof="0"/>
              <a:t>Dolor</a:t>
            </a:r>
          </a:p>
        </p:txBody>
      </p:sp>
    </p:spTree>
    <p:extLst>
      <p:ext uri="{BB962C8B-B14F-4D97-AF65-F5344CB8AC3E}">
        <p14:creationId xmlns:p14="http://schemas.microsoft.com/office/powerpoint/2010/main" val="3757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つの画像とキャプション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 49" descr="芝生">
            <a:extLst>
              <a:ext uri="{FF2B5EF4-FFF2-40B4-BE49-F238E27FC236}">
                <a16:creationId xmlns:a16="http://schemas.microsoft.com/office/drawing/2014/main" id="{5A238752-38BB-4532-9061-0B90ECE2105B}"/>
              </a:ext>
            </a:extLst>
          </p:cNvPr>
          <p:cNvGrpSpPr/>
          <p:nvPr userDrawn="1"/>
        </p:nvGrpSpPr>
        <p:grpSpPr>
          <a:xfrm>
            <a:off x="-450" y="2645960"/>
            <a:ext cx="9144900" cy="4194579"/>
            <a:chOff x="-600" y="2652713"/>
            <a:chExt cx="12193200" cy="4205287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2720336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3467285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グラフィック 29">
              <a:extLst>
                <a:ext uri="{FF2B5EF4-FFF2-40B4-BE49-F238E27FC236}">
                  <a16:creationId xmlns:a16="http://schemas.microsoft.com/office/drawing/2014/main" id="{D2497B4D-8B67-4C9F-B0DB-EF01657347A8}"/>
                </a:ext>
              </a:extLst>
            </p:cNvPr>
            <p:cNvSpPr/>
            <p:nvPr/>
          </p:nvSpPr>
          <p:spPr>
            <a:xfrm>
              <a:off x="-600" y="3870094"/>
              <a:ext cx="12193200" cy="2987906"/>
            </a:xfrm>
            <a:custGeom>
              <a:avLst/>
              <a:gdLst>
                <a:gd name="connsiteX0" fmla="*/ 0 w 12193200"/>
                <a:gd name="connsiteY0" fmla="*/ 2987906 h 2987906"/>
                <a:gd name="connsiteX1" fmla="*/ 12193200 w 12193200"/>
                <a:gd name="connsiteY1" fmla="*/ 2987906 h 2987906"/>
                <a:gd name="connsiteX2" fmla="*/ 12193200 w 12193200"/>
                <a:gd name="connsiteY2" fmla="*/ 1088234 h 2987906"/>
                <a:gd name="connsiteX3" fmla="*/ 6395391 w 12193200"/>
                <a:gd name="connsiteY3" fmla="*/ 0 h 2987906"/>
                <a:gd name="connsiteX4" fmla="*/ 0 w 12193200"/>
                <a:gd name="connsiteY4" fmla="*/ 1413343 h 2987906"/>
                <a:gd name="connsiteX5" fmla="*/ 0 w 12193200"/>
                <a:gd name="connsiteY5" fmla="*/ 2987906 h 29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3200" h="2987906">
                  <a:moveTo>
                    <a:pt x="0" y="2987906"/>
                  </a:moveTo>
                  <a:lnTo>
                    <a:pt x="12193200" y="2987906"/>
                  </a:lnTo>
                  <a:lnTo>
                    <a:pt x="12193200" y="1088234"/>
                  </a:lnTo>
                  <a:cubicBezTo>
                    <a:pt x="10793970" y="422121"/>
                    <a:pt x="8715786" y="0"/>
                    <a:pt x="6395391" y="0"/>
                  </a:cubicBezTo>
                  <a:cubicBezTo>
                    <a:pt x="3716955" y="0"/>
                    <a:pt x="1361087" y="562489"/>
                    <a:pt x="0" y="1413343"/>
                  </a:cubicBezTo>
                  <a:lnTo>
                    <a:pt x="0" y="2987906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1271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808742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423228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2652713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0C730E6-A55B-4DD6-A560-46C17F5B3A4C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2757" y="4370044"/>
            <a:ext cx="1684800" cy="2367272"/>
          </a:xfrm>
          <a:prstGeom prst="rect">
            <a:avLst/>
          </a:prstGeom>
        </p:spPr>
      </p:pic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>
            <a:spLocks noChangeAspect="1"/>
          </p:cNvSpPr>
          <p:nvPr/>
        </p:nvSpPr>
        <p:spPr>
          <a:xfrm>
            <a:off x="359585" y="356894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/>
        </p:nvSpPr>
        <p:spPr>
          <a:xfrm>
            <a:off x="3799829" y="653847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グラフィック 6" descr="雲">
            <a:extLst>
              <a:ext uri="{FF2B5EF4-FFF2-40B4-BE49-F238E27FC236}">
                <a16:creationId xmlns:a16="http://schemas.microsoft.com/office/drawing/2014/main" id="{CFAA5ABA-7776-49AB-9A73-252A28992992}"/>
              </a:ext>
            </a:extLst>
          </p:cNvPr>
          <p:cNvSpPr/>
          <p:nvPr/>
        </p:nvSpPr>
        <p:spPr>
          <a:xfrm>
            <a:off x="-2354" y="2406776"/>
            <a:ext cx="486000" cy="502717"/>
          </a:xfrm>
          <a:custGeom>
            <a:avLst/>
            <a:gdLst>
              <a:gd name="connsiteX0" fmla="*/ 823770 w 810000"/>
              <a:gd name="connsiteY0" fmla="*/ 480492 h 648000"/>
              <a:gd name="connsiteX1" fmla="*/ 654642 w 810000"/>
              <a:gd name="connsiteY1" fmla="*/ 311526 h 648000"/>
              <a:gd name="connsiteX2" fmla="*/ 604098 w 810000"/>
              <a:gd name="connsiteY2" fmla="*/ 311526 h 648000"/>
              <a:gd name="connsiteX3" fmla="*/ 604584 w 810000"/>
              <a:gd name="connsiteY3" fmla="*/ 300186 h 648000"/>
              <a:gd name="connsiteX4" fmla="*/ 360288 w 810000"/>
              <a:gd name="connsiteY4" fmla="*/ 51516 h 648000"/>
              <a:gd name="connsiteX5" fmla="*/ 188892 w 810000"/>
              <a:gd name="connsiteY5" fmla="*/ 123444 h 648000"/>
              <a:gd name="connsiteX6" fmla="*/ 15876 w 810000"/>
              <a:gd name="connsiteY6" fmla="*/ 0 h 648000"/>
              <a:gd name="connsiteX7" fmla="*/ 0 w 810000"/>
              <a:gd name="connsiteY7" fmla="*/ 810 h 648000"/>
              <a:gd name="connsiteX8" fmla="*/ 0 w 810000"/>
              <a:gd name="connsiteY8" fmla="*/ 653184 h 648000"/>
              <a:gd name="connsiteX9" fmla="*/ 654804 w 810000"/>
              <a:gd name="connsiteY9" fmla="*/ 652860 h 648000"/>
              <a:gd name="connsiteX10" fmla="*/ 823770 w 810000"/>
              <a:gd name="connsiteY10" fmla="*/ 483732 h 648000"/>
              <a:gd name="connsiteX11" fmla="*/ 823770 w 810000"/>
              <a:gd name="connsiteY11" fmla="*/ 480492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0000" h="648000">
                <a:moveTo>
                  <a:pt x="823770" y="480492"/>
                </a:moveTo>
                <a:cubicBezTo>
                  <a:pt x="823770" y="387180"/>
                  <a:pt x="747954" y="311526"/>
                  <a:pt x="654642" y="311526"/>
                </a:cubicBezTo>
                <a:lnTo>
                  <a:pt x="604098" y="311526"/>
                </a:lnTo>
                <a:cubicBezTo>
                  <a:pt x="604260" y="307800"/>
                  <a:pt x="604584" y="304074"/>
                  <a:pt x="604584" y="300186"/>
                </a:cubicBezTo>
                <a:cubicBezTo>
                  <a:pt x="604584" y="162810"/>
                  <a:pt x="495072" y="51516"/>
                  <a:pt x="360288" y="51516"/>
                </a:cubicBezTo>
                <a:cubicBezTo>
                  <a:pt x="293382" y="51516"/>
                  <a:pt x="232956" y="79056"/>
                  <a:pt x="188892" y="123444"/>
                </a:cubicBezTo>
                <a:cubicBezTo>
                  <a:pt x="163134" y="51516"/>
                  <a:pt x="95580" y="0"/>
                  <a:pt x="15876" y="0"/>
                </a:cubicBezTo>
                <a:cubicBezTo>
                  <a:pt x="10530" y="0"/>
                  <a:pt x="5184" y="324"/>
                  <a:pt x="0" y="810"/>
                </a:cubicBezTo>
                <a:lnTo>
                  <a:pt x="0" y="653184"/>
                </a:lnTo>
                <a:lnTo>
                  <a:pt x="654804" y="652860"/>
                </a:lnTo>
                <a:cubicBezTo>
                  <a:pt x="748116" y="652860"/>
                  <a:pt x="823770" y="577044"/>
                  <a:pt x="823770" y="483732"/>
                </a:cubicBezTo>
                <a:lnTo>
                  <a:pt x="823770" y="480492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6062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グラフィック 11" descr="雲">
            <a:extLst>
              <a:ext uri="{FF2B5EF4-FFF2-40B4-BE49-F238E27FC236}">
                <a16:creationId xmlns:a16="http://schemas.microsoft.com/office/drawing/2014/main" id="{B78CCADC-F595-40CA-9689-62C82C2C6F8A}"/>
              </a:ext>
            </a:extLst>
          </p:cNvPr>
          <p:cNvSpPr>
            <a:spLocks noChangeAspect="1"/>
          </p:cNvSpPr>
          <p:nvPr/>
        </p:nvSpPr>
        <p:spPr>
          <a:xfrm>
            <a:off x="8277300" y="450100"/>
            <a:ext cx="866700" cy="987992"/>
          </a:xfrm>
          <a:custGeom>
            <a:avLst/>
            <a:gdLst>
              <a:gd name="connsiteX0" fmla="*/ 867156 w 866775"/>
              <a:gd name="connsiteY0" fmla="*/ 11527 h 742950"/>
              <a:gd name="connsiteX1" fmla="*/ 789528 w 866775"/>
              <a:gd name="connsiteY1" fmla="*/ 2 h 742950"/>
              <a:gd name="connsiteX2" fmla="*/ 533115 w 866775"/>
              <a:gd name="connsiteY2" fmla="*/ 205075 h 742950"/>
              <a:gd name="connsiteX3" fmla="*/ 466916 w 866775"/>
              <a:gd name="connsiteY3" fmla="*/ 193645 h 742950"/>
              <a:gd name="connsiteX4" fmla="*/ 268986 w 866775"/>
              <a:gd name="connsiteY4" fmla="*/ 383859 h 742950"/>
              <a:gd name="connsiteX5" fmla="*/ 180309 w 866775"/>
              <a:gd name="connsiteY5" fmla="*/ 384050 h 742950"/>
              <a:gd name="connsiteX6" fmla="*/ 0 w 866775"/>
              <a:gd name="connsiteY6" fmla="*/ 565120 h 742950"/>
              <a:gd name="connsiteX7" fmla="*/ 0 w 866775"/>
              <a:gd name="connsiteY7" fmla="*/ 565120 h 742950"/>
              <a:gd name="connsiteX8" fmla="*/ 180975 w 866775"/>
              <a:gd name="connsiteY8" fmla="*/ 745428 h 742950"/>
              <a:gd name="connsiteX9" fmla="*/ 867156 w 866775"/>
              <a:gd name="connsiteY9" fmla="*/ 744095 h 742950"/>
              <a:gd name="connsiteX10" fmla="*/ 867156 w 866775"/>
              <a:gd name="connsiteY10" fmla="*/ 11527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775" h="742950">
                <a:moveTo>
                  <a:pt x="867156" y="11527"/>
                </a:moveTo>
                <a:cubicBezTo>
                  <a:pt x="842582" y="4097"/>
                  <a:pt x="816579" y="-94"/>
                  <a:pt x="789528" y="2"/>
                </a:cubicBezTo>
                <a:cubicBezTo>
                  <a:pt x="664274" y="192"/>
                  <a:pt x="559689" y="87917"/>
                  <a:pt x="533115" y="205075"/>
                </a:cubicBezTo>
                <a:cubicBezTo>
                  <a:pt x="512350" y="197741"/>
                  <a:pt x="490157" y="193645"/>
                  <a:pt x="466916" y="193645"/>
                </a:cubicBezTo>
                <a:cubicBezTo>
                  <a:pt x="360141" y="193835"/>
                  <a:pt x="273463" y="278227"/>
                  <a:pt x="268986" y="383859"/>
                </a:cubicBezTo>
                <a:lnTo>
                  <a:pt x="180309" y="384050"/>
                </a:lnTo>
                <a:cubicBezTo>
                  <a:pt x="80582" y="384240"/>
                  <a:pt x="-190" y="465298"/>
                  <a:pt x="0" y="565120"/>
                </a:cubicBezTo>
                <a:lnTo>
                  <a:pt x="0" y="565120"/>
                </a:lnTo>
                <a:cubicBezTo>
                  <a:pt x="191" y="664847"/>
                  <a:pt x="81249" y="745619"/>
                  <a:pt x="180975" y="745428"/>
                </a:cubicBezTo>
                <a:lnTo>
                  <a:pt x="867156" y="744095"/>
                </a:lnTo>
                <a:lnTo>
                  <a:pt x="867156" y="11527"/>
                </a:lnTo>
                <a:close/>
              </a:path>
            </a:pathLst>
          </a:cu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20000">
            <a:off x="1539955" y="2402314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タイトル​​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0760000">
            <a:off x="801661" y="1568953"/>
            <a:ext cx="2299465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スライド</a:t>
            </a:r>
          </a:p>
        </p:txBody>
      </p:sp>
      <p:sp>
        <p:nvSpPr>
          <p:cNvPr id="87" name="円/楕円 86">
            <a:extLst>
              <a:ext uri="{FF2B5EF4-FFF2-40B4-BE49-F238E27FC236}">
                <a16:creationId xmlns:a16="http://schemas.microsoft.com/office/drawing/2014/main" id="{99BFD44B-5760-457D-BD79-0EB6AB1D7133}"/>
              </a:ext>
            </a:extLst>
          </p:cNvPr>
          <p:cNvSpPr/>
          <p:nvPr userDrawn="1"/>
        </p:nvSpPr>
        <p:spPr>
          <a:xfrm>
            <a:off x="3904436" y="436287"/>
            <a:ext cx="4487400" cy="5967965"/>
          </a:xfrm>
          <a:prstGeom prst="ellipse">
            <a:avLst/>
          </a:pr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4C365B88-676A-45E4-BDA2-21EA40BB053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 rot="20610072">
            <a:off x="1003893" y="4433729"/>
            <a:ext cx="2706785" cy="1227847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ja-JP" sz="2500" b="1" i="0" kern="1200" baseline="0" smtClean="0">
                <a:ln w="82550">
                  <a:noFill/>
                </a:ln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2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クリックしてマスター テキストのスタイルを編集</a:t>
            </a:r>
          </a:p>
        </p:txBody>
      </p:sp>
      <p:sp>
        <p:nvSpPr>
          <p:cNvPr id="26" name="図プレースホルダー 25">
            <a:extLst>
              <a:ext uri="{FF2B5EF4-FFF2-40B4-BE49-F238E27FC236}">
                <a16:creationId xmlns:a16="http://schemas.microsoft.com/office/drawing/2014/main" id="{F43627B1-CC15-449B-A23D-B7966C1DB71D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3934136" y="475785"/>
            <a:ext cx="4414500" cy="5871013"/>
          </a:xfrm>
          <a:custGeom>
            <a:avLst/>
            <a:gdLst>
              <a:gd name="connsiteX0" fmla="*/ 2943000 w 5886000"/>
              <a:gd name="connsiteY0" fmla="*/ 0 h 5886000"/>
              <a:gd name="connsiteX1" fmla="*/ 5886000 w 5886000"/>
              <a:gd name="connsiteY1" fmla="*/ 2943000 h 5886000"/>
              <a:gd name="connsiteX2" fmla="*/ 2943000 w 5886000"/>
              <a:gd name="connsiteY2" fmla="*/ 5886000 h 5886000"/>
              <a:gd name="connsiteX3" fmla="*/ 1297541 w 5886000"/>
              <a:gd name="connsiteY3" fmla="*/ 5383382 h 5886000"/>
              <a:gd name="connsiteX4" fmla="*/ 1085510 w 5886000"/>
              <a:gd name="connsiteY4" fmla="*/ 5224828 h 5886000"/>
              <a:gd name="connsiteX5" fmla="*/ 1123437 w 5886000"/>
              <a:gd name="connsiteY5" fmla="*/ 5152475 h 5886000"/>
              <a:gd name="connsiteX6" fmla="*/ 1384826 w 5886000"/>
              <a:gd name="connsiteY6" fmla="*/ 4505051 h 5886000"/>
              <a:gd name="connsiteX7" fmla="*/ 1042346 w 5886000"/>
              <a:gd name="connsiteY7" fmla="*/ 3730065 h 5886000"/>
              <a:gd name="connsiteX8" fmla="*/ 337887 w 5886000"/>
              <a:gd name="connsiteY8" fmla="*/ 4231468 h 5886000"/>
              <a:gd name="connsiteX9" fmla="*/ 337667 w 5886000"/>
              <a:gd name="connsiteY9" fmla="*/ 4232083 h 5886000"/>
              <a:gd name="connsiteX10" fmla="*/ 280052 w 5886000"/>
              <a:gd name="connsiteY10" fmla="*/ 4196844 h 5886000"/>
              <a:gd name="connsiteX11" fmla="*/ 274904 w 5886000"/>
              <a:gd name="connsiteY11" fmla="*/ 4186640 h 5886000"/>
              <a:gd name="connsiteX12" fmla="*/ 0 w 5886000"/>
              <a:gd name="connsiteY12" fmla="*/ 2943000 h 5886000"/>
              <a:gd name="connsiteX13" fmla="*/ 2943000 w 5886000"/>
              <a:gd name="connsiteY13" fmla="*/ 0 h 58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86000" h="5886000">
                <a:moveTo>
                  <a:pt x="2943000" y="0"/>
                </a:moveTo>
                <a:cubicBezTo>
                  <a:pt x="4568374" y="0"/>
                  <a:pt x="5886000" y="1317626"/>
                  <a:pt x="5886000" y="2943000"/>
                </a:cubicBezTo>
                <a:cubicBezTo>
                  <a:pt x="5886000" y="4568374"/>
                  <a:pt x="4568374" y="5886000"/>
                  <a:pt x="2943000" y="5886000"/>
                </a:cubicBezTo>
                <a:cubicBezTo>
                  <a:pt x="2333485" y="5886000"/>
                  <a:pt x="1767247" y="5700709"/>
                  <a:pt x="1297541" y="5383382"/>
                </a:cubicBezTo>
                <a:lnTo>
                  <a:pt x="1085510" y="5224828"/>
                </a:lnTo>
                <a:lnTo>
                  <a:pt x="1123437" y="5152475"/>
                </a:lnTo>
                <a:cubicBezTo>
                  <a:pt x="1232256" y="4939044"/>
                  <a:pt x="1349825" y="4681500"/>
                  <a:pt x="1384826" y="4505051"/>
                </a:cubicBezTo>
                <a:cubicBezTo>
                  <a:pt x="1454826" y="4152152"/>
                  <a:pt x="1350896" y="3849440"/>
                  <a:pt x="1042346" y="3730065"/>
                </a:cubicBezTo>
                <a:cubicBezTo>
                  <a:pt x="638686" y="3573992"/>
                  <a:pt x="360535" y="3952814"/>
                  <a:pt x="337887" y="4231468"/>
                </a:cubicBezTo>
                <a:cubicBezTo>
                  <a:pt x="337851" y="4231649"/>
                  <a:pt x="337705" y="4231902"/>
                  <a:pt x="337667" y="4232083"/>
                </a:cubicBezTo>
                <a:lnTo>
                  <a:pt x="280052" y="4196844"/>
                </a:lnTo>
                <a:lnTo>
                  <a:pt x="274904" y="4186640"/>
                </a:lnTo>
                <a:cubicBezTo>
                  <a:pt x="98517" y="3808867"/>
                  <a:pt x="0" y="3387439"/>
                  <a:pt x="0" y="2943000"/>
                </a:cubicBezTo>
                <a:cubicBezTo>
                  <a:pt x="0" y="1317626"/>
                  <a:pt x="1317626" y="0"/>
                  <a:pt x="2943000" y="0"/>
                </a:cubicBezTo>
                <a:close/>
              </a:path>
            </a:pathLst>
          </a:custGeom>
          <a:noFill/>
          <a:ln w="635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27" name="グラフィック 14">
            <a:extLst>
              <a:ext uri="{FF2B5EF4-FFF2-40B4-BE49-F238E27FC236}">
                <a16:creationId xmlns:a16="http://schemas.microsoft.com/office/drawing/2014/main" id="{90B85313-6E90-402B-8593-350D8966FCCC}"/>
              </a:ext>
            </a:extLst>
          </p:cNvPr>
          <p:cNvSpPr>
            <a:spLocks noChangeAspect="1"/>
          </p:cNvSpPr>
          <p:nvPr userDrawn="1"/>
        </p:nvSpPr>
        <p:spPr>
          <a:xfrm rot="19592615">
            <a:off x="3617674" y="4240038"/>
            <a:ext cx="1511299" cy="1795417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6C6796E6-1F9F-439B-A5EC-5F0CA6835A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0580000">
            <a:off x="3687632" y="4580260"/>
            <a:ext cx="1320506" cy="1067193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Lorem</a:t>
            </a:r>
            <a:br>
              <a:rPr lang="en-US" altLang="ja-JP" i="0" noProof="0"/>
            </a:br>
            <a:r>
              <a:rPr lang="en-US" altLang="ja-JP" i="0" noProof="0"/>
              <a:t>Ipsum</a:t>
            </a:r>
          </a:p>
        </p:txBody>
      </p:sp>
    </p:spTree>
    <p:extLst>
      <p:ext uri="{BB962C8B-B14F-4D97-AF65-F5344CB8AC3E}">
        <p14:creationId xmlns:p14="http://schemas.microsoft.com/office/powerpoint/2010/main" val="182516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画像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/>
        </p:nvSpPr>
        <p:spPr>
          <a:xfrm>
            <a:off x="6746706" y="449968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0" name="グループ 49" descr="芝生">
            <a:extLst>
              <a:ext uri="{FF2B5EF4-FFF2-40B4-BE49-F238E27FC236}">
                <a16:creationId xmlns:a16="http://schemas.microsoft.com/office/drawing/2014/main" id="{5A238752-38BB-4532-9061-0B90ECE2105B}"/>
              </a:ext>
            </a:extLst>
          </p:cNvPr>
          <p:cNvGrpSpPr/>
          <p:nvPr userDrawn="1"/>
        </p:nvGrpSpPr>
        <p:grpSpPr>
          <a:xfrm>
            <a:off x="-450" y="2645960"/>
            <a:ext cx="9144900" cy="4194579"/>
            <a:chOff x="-600" y="2652713"/>
            <a:chExt cx="12193200" cy="4205287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2720336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3467285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グラフィック 29">
              <a:extLst>
                <a:ext uri="{FF2B5EF4-FFF2-40B4-BE49-F238E27FC236}">
                  <a16:creationId xmlns:a16="http://schemas.microsoft.com/office/drawing/2014/main" id="{D2497B4D-8B67-4C9F-B0DB-EF01657347A8}"/>
                </a:ext>
              </a:extLst>
            </p:cNvPr>
            <p:cNvSpPr/>
            <p:nvPr/>
          </p:nvSpPr>
          <p:spPr>
            <a:xfrm>
              <a:off x="-600" y="3870094"/>
              <a:ext cx="12193200" cy="2987906"/>
            </a:xfrm>
            <a:custGeom>
              <a:avLst/>
              <a:gdLst>
                <a:gd name="connsiteX0" fmla="*/ 0 w 12193200"/>
                <a:gd name="connsiteY0" fmla="*/ 2987906 h 2987906"/>
                <a:gd name="connsiteX1" fmla="*/ 12193200 w 12193200"/>
                <a:gd name="connsiteY1" fmla="*/ 2987906 h 2987906"/>
                <a:gd name="connsiteX2" fmla="*/ 12193200 w 12193200"/>
                <a:gd name="connsiteY2" fmla="*/ 1088234 h 2987906"/>
                <a:gd name="connsiteX3" fmla="*/ 6395391 w 12193200"/>
                <a:gd name="connsiteY3" fmla="*/ 0 h 2987906"/>
                <a:gd name="connsiteX4" fmla="*/ 0 w 12193200"/>
                <a:gd name="connsiteY4" fmla="*/ 1413343 h 2987906"/>
                <a:gd name="connsiteX5" fmla="*/ 0 w 12193200"/>
                <a:gd name="connsiteY5" fmla="*/ 2987906 h 29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3200" h="2987906">
                  <a:moveTo>
                    <a:pt x="0" y="2987906"/>
                  </a:moveTo>
                  <a:lnTo>
                    <a:pt x="12193200" y="2987906"/>
                  </a:lnTo>
                  <a:lnTo>
                    <a:pt x="12193200" y="1088234"/>
                  </a:lnTo>
                  <a:cubicBezTo>
                    <a:pt x="10793970" y="422121"/>
                    <a:pt x="8715786" y="0"/>
                    <a:pt x="6395391" y="0"/>
                  </a:cubicBezTo>
                  <a:cubicBezTo>
                    <a:pt x="3716955" y="0"/>
                    <a:pt x="1361087" y="562489"/>
                    <a:pt x="0" y="1413343"/>
                  </a:cubicBezTo>
                  <a:lnTo>
                    <a:pt x="0" y="2987906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1271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808742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423228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2652713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1AD379FC-F816-4CDE-A351-654CB824ED4A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2757" y="4370044"/>
            <a:ext cx="1684800" cy="2367272"/>
          </a:xfrm>
          <a:prstGeom prst="rect">
            <a:avLst/>
          </a:prstGeom>
        </p:spPr>
      </p:pic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>
            <a:spLocks noChangeAspect="1"/>
          </p:cNvSpPr>
          <p:nvPr/>
        </p:nvSpPr>
        <p:spPr>
          <a:xfrm>
            <a:off x="294513" y="449783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グラフィック 6" descr="雲">
            <a:extLst>
              <a:ext uri="{FF2B5EF4-FFF2-40B4-BE49-F238E27FC236}">
                <a16:creationId xmlns:a16="http://schemas.microsoft.com/office/drawing/2014/main" id="{CFAA5ABA-7776-49AB-9A73-252A28992992}"/>
              </a:ext>
            </a:extLst>
          </p:cNvPr>
          <p:cNvSpPr/>
          <p:nvPr/>
        </p:nvSpPr>
        <p:spPr>
          <a:xfrm>
            <a:off x="-2354" y="2406776"/>
            <a:ext cx="486000" cy="502717"/>
          </a:xfrm>
          <a:custGeom>
            <a:avLst/>
            <a:gdLst>
              <a:gd name="connsiteX0" fmla="*/ 823770 w 810000"/>
              <a:gd name="connsiteY0" fmla="*/ 480492 h 648000"/>
              <a:gd name="connsiteX1" fmla="*/ 654642 w 810000"/>
              <a:gd name="connsiteY1" fmla="*/ 311526 h 648000"/>
              <a:gd name="connsiteX2" fmla="*/ 604098 w 810000"/>
              <a:gd name="connsiteY2" fmla="*/ 311526 h 648000"/>
              <a:gd name="connsiteX3" fmla="*/ 604584 w 810000"/>
              <a:gd name="connsiteY3" fmla="*/ 300186 h 648000"/>
              <a:gd name="connsiteX4" fmla="*/ 360288 w 810000"/>
              <a:gd name="connsiteY4" fmla="*/ 51516 h 648000"/>
              <a:gd name="connsiteX5" fmla="*/ 188892 w 810000"/>
              <a:gd name="connsiteY5" fmla="*/ 123444 h 648000"/>
              <a:gd name="connsiteX6" fmla="*/ 15876 w 810000"/>
              <a:gd name="connsiteY6" fmla="*/ 0 h 648000"/>
              <a:gd name="connsiteX7" fmla="*/ 0 w 810000"/>
              <a:gd name="connsiteY7" fmla="*/ 810 h 648000"/>
              <a:gd name="connsiteX8" fmla="*/ 0 w 810000"/>
              <a:gd name="connsiteY8" fmla="*/ 653184 h 648000"/>
              <a:gd name="connsiteX9" fmla="*/ 654804 w 810000"/>
              <a:gd name="connsiteY9" fmla="*/ 652860 h 648000"/>
              <a:gd name="connsiteX10" fmla="*/ 823770 w 810000"/>
              <a:gd name="connsiteY10" fmla="*/ 483732 h 648000"/>
              <a:gd name="connsiteX11" fmla="*/ 823770 w 810000"/>
              <a:gd name="connsiteY11" fmla="*/ 480492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0000" h="648000">
                <a:moveTo>
                  <a:pt x="823770" y="480492"/>
                </a:moveTo>
                <a:cubicBezTo>
                  <a:pt x="823770" y="387180"/>
                  <a:pt x="747954" y="311526"/>
                  <a:pt x="654642" y="311526"/>
                </a:cubicBezTo>
                <a:lnTo>
                  <a:pt x="604098" y="311526"/>
                </a:lnTo>
                <a:cubicBezTo>
                  <a:pt x="604260" y="307800"/>
                  <a:pt x="604584" y="304074"/>
                  <a:pt x="604584" y="300186"/>
                </a:cubicBezTo>
                <a:cubicBezTo>
                  <a:pt x="604584" y="162810"/>
                  <a:pt x="495072" y="51516"/>
                  <a:pt x="360288" y="51516"/>
                </a:cubicBezTo>
                <a:cubicBezTo>
                  <a:pt x="293382" y="51516"/>
                  <a:pt x="232956" y="79056"/>
                  <a:pt x="188892" y="123444"/>
                </a:cubicBezTo>
                <a:cubicBezTo>
                  <a:pt x="163134" y="51516"/>
                  <a:pt x="95580" y="0"/>
                  <a:pt x="15876" y="0"/>
                </a:cubicBezTo>
                <a:cubicBezTo>
                  <a:pt x="10530" y="0"/>
                  <a:pt x="5184" y="324"/>
                  <a:pt x="0" y="810"/>
                </a:cubicBezTo>
                <a:lnTo>
                  <a:pt x="0" y="653184"/>
                </a:lnTo>
                <a:lnTo>
                  <a:pt x="654804" y="652860"/>
                </a:lnTo>
                <a:cubicBezTo>
                  <a:pt x="748116" y="652860"/>
                  <a:pt x="823770" y="577044"/>
                  <a:pt x="823770" y="483732"/>
                </a:cubicBezTo>
                <a:lnTo>
                  <a:pt x="823770" y="480492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6062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20000">
            <a:off x="566776" y="2462901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タイトル​​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0760000">
            <a:off x="598198" y="1309106"/>
            <a:ext cx="2299465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スライド</a:t>
            </a:r>
          </a:p>
        </p:txBody>
      </p:sp>
      <p:sp>
        <p:nvSpPr>
          <p:cNvPr id="44" name="フリーフォーム:図形 43">
            <a:extLst>
              <a:ext uri="{FF2B5EF4-FFF2-40B4-BE49-F238E27FC236}">
                <a16:creationId xmlns:a16="http://schemas.microsoft.com/office/drawing/2014/main" id="{FB2B4E33-1127-4F74-8021-A48FBC450EF8}"/>
              </a:ext>
            </a:extLst>
          </p:cNvPr>
          <p:cNvSpPr>
            <a:spLocks noChangeAspect="1"/>
          </p:cNvSpPr>
          <p:nvPr userDrawn="1"/>
        </p:nvSpPr>
        <p:spPr>
          <a:xfrm>
            <a:off x="2644205" y="779474"/>
            <a:ext cx="3581717" cy="5134892"/>
          </a:xfrm>
          <a:custGeom>
            <a:avLst/>
            <a:gdLst>
              <a:gd name="connsiteX0" fmla="*/ 2574000 w 4775622"/>
              <a:gd name="connsiteY0" fmla="*/ 0 h 5148000"/>
              <a:gd name="connsiteX1" fmla="*/ 4394093 w 4775622"/>
              <a:gd name="connsiteY1" fmla="*/ 753907 h 5148000"/>
              <a:gd name="connsiteX2" fmla="*/ 4534370 w 4775622"/>
              <a:gd name="connsiteY2" fmla="*/ 908250 h 5148000"/>
              <a:gd name="connsiteX3" fmla="*/ 4411418 w 4775622"/>
              <a:gd name="connsiteY3" fmla="*/ 1043531 h 5148000"/>
              <a:gd name="connsiteX4" fmla="*/ 3959282 w 4775622"/>
              <a:gd name="connsiteY4" fmla="*/ 2302995 h 5148000"/>
              <a:gd name="connsiteX5" fmla="*/ 4679818 w 4775622"/>
              <a:gd name="connsiteY5" fmla="*/ 3830860 h 5148000"/>
              <a:gd name="connsiteX6" fmla="*/ 4775622 w 4775622"/>
              <a:gd name="connsiteY6" fmla="*/ 3902500 h 5148000"/>
              <a:gd name="connsiteX7" fmla="*/ 4708401 w 4775622"/>
              <a:gd name="connsiteY7" fmla="*/ 4013148 h 5148000"/>
              <a:gd name="connsiteX8" fmla="*/ 2574000 w 4775622"/>
              <a:gd name="connsiteY8" fmla="*/ 5148000 h 5148000"/>
              <a:gd name="connsiteX9" fmla="*/ 0 w 4775622"/>
              <a:gd name="connsiteY9" fmla="*/ 2574000 h 5148000"/>
              <a:gd name="connsiteX10" fmla="*/ 2574000 w 4775622"/>
              <a:gd name="connsiteY10" fmla="*/ 0 h 51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75622" h="5148000">
                <a:moveTo>
                  <a:pt x="2574000" y="0"/>
                </a:moveTo>
                <a:cubicBezTo>
                  <a:pt x="3284791" y="0"/>
                  <a:pt x="3928291" y="288105"/>
                  <a:pt x="4394093" y="753907"/>
                </a:cubicBezTo>
                <a:lnTo>
                  <a:pt x="4534370" y="908250"/>
                </a:lnTo>
                <a:lnTo>
                  <a:pt x="4411418" y="1043531"/>
                </a:lnTo>
                <a:cubicBezTo>
                  <a:pt x="4128959" y="1385792"/>
                  <a:pt x="3959282" y="1824578"/>
                  <a:pt x="3959282" y="2302995"/>
                </a:cubicBezTo>
                <a:cubicBezTo>
                  <a:pt x="3959282" y="2918102"/>
                  <a:pt x="4239769" y="3467698"/>
                  <a:pt x="4679818" y="3830860"/>
                </a:cubicBezTo>
                <a:lnTo>
                  <a:pt x="4775622" y="3902500"/>
                </a:lnTo>
                <a:lnTo>
                  <a:pt x="4708401" y="4013148"/>
                </a:lnTo>
                <a:cubicBezTo>
                  <a:pt x="4245835" y="4697837"/>
                  <a:pt x="3462488" y="5148000"/>
                  <a:pt x="2574000" y="5148000"/>
                </a:cubicBezTo>
                <a:cubicBezTo>
                  <a:pt x="1152419" y="5148000"/>
                  <a:pt x="0" y="3995581"/>
                  <a:pt x="0" y="2574000"/>
                </a:cubicBezTo>
                <a:cubicBezTo>
                  <a:pt x="0" y="1152419"/>
                  <a:pt x="1152419" y="0"/>
                  <a:pt x="2574000" y="0"/>
                </a:cubicBezTo>
                <a:close/>
              </a:path>
            </a:pathLst>
          </a:cu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円/楕円 44">
            <a:extLst>
              <a:ext uri="{FF2B5EF4-FFF2-40B4-BE49-F238E27FC236}">
                <a16:creationId xmlns:a16="http://schemas.microsoft.com/office/drawing/2014/main" id="{6F53B3D7-59AE-4737-BAB4-9CAFC0083812}"/>
              </a:ext>
            </a:extLst>
          </p:cNvPr>
          <p:cNvSpPr>
            <a:spLocks noChangeAspect="1"/>
          </p:cNvSpPr>
          <p:nvPr userDrawn="1"/>
        </p:nvSpPr>
        <p:spPr>
          <a:xfrm>
            <a:off x="5613666" y="1101647"/>
            <a:ext cx="2970000" cy="3949917"/>
          </a:xfrm>
          <a:prstGeom prst="ellipse">
            <a:avLst/>
          </a:pr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図プレースホルダー 35">
            <a:extLst>
              <a:ext uri="{FF2B5EF4-FFF2-40B4-BE49-F238E27FC236}">
                <a16:creationId xmlns:a16="http://schemas.microsoft.com/office/drawing/2014/main" id="{30F432A9-63A1-4B02-9E38-9A56B85A268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647416" y="1146533"/>
            <a:ext cx="2894400" cy="3800225"/>
          </a:xfrm>
          <a:custGeom>
            <a:avLst/>
            <a:gdLst>
              <a:gd name="connsiteX0" fmla="*/ 1929600 w 3859200"/>
              <a:gd name="connsiteY0" fmla="*/ 0 h 3809926"/>
              <a:gd name="connsiteX1" fmla="*/ 3859200 w 3859200"/>
              <a:gd name="connsiteY1" fmla="*/ 1933267 h 3809926"/>
              <a:gd name="connsiteX2" fmla="*/ 3192380 w 3859200"/>
              <a:gd name="connsiteY2" fmla="*/ 3395103 h 3809926"/>
              <a:gd name="connsiteX3" fmla="*/ 3150241 w 3859200"/>
              <a:gd name="connsiteY3" fmla="*/ 3427467 h 3809926"/>
              <a:gd name="connsiteX4" fmla="*/ 3133311 w 3859200"/>
              <a:gd name="connsiteY4" fmla="*/ 3379271 h 3809926"/>
              <a:gd name="connsiteX5" fmla="*/ 2841815 w 3859200"/>
              <a:gd name="connsiteY5" fmla="*/ 3119760 h 3809926"/>
              <a:gd name="connsiteX6" fmla="*/ 2224612 w 3859200"/>
              <a:gd name="connsiteY6" fmla="*/ 3593756 h 3809926"/>
              <a:gd name="connsiteX7" fmla="*/ 2224434 w 3859200"/>
              <a:gd name="connsiteY7" fmla="*/ 3594317 h 3809926"/>
              <a:gd name="connsiteX8" fmla="*/ 1478065 w 3859200"/>
              <a:gd name="connsiteY8" fmla="*/ 3789665 h 3809926"/>
              <a:gd name="connsiteX9" fmla="*/ 1472925 w 3859200"/>
              <a:gd name="connsiteY9" fmla="*/ 3809926 h 3809926"/>
              <a:gd name="connsiteX10" fmla="*/ 1378514 w 3859200"/>
              <a:gd name="connsiteY10" fmla="*/ 3786543 h 3809926"/>
              <a:gd name="connsiteX11" fmla="*/ 0 w 3859200"/>
              <a:gd name="connsiteY11" fmla="*/ 1933267 h 3809926"/>
              <a:gd name="connsiteX12" fmla="*/ 1929600 w 3859200"/>
              <a:gd name="connsiteY12" fmla="*/ 0 h 3809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59200" h="3809926">
                <a:moveTo>
                  <a:pt x="1929600" y="0"/>
                </a:moveTo>
                <a:cubicBezTo>
                  <a:pt x="2995289" y="0"/>
                  <a:pt x="3859200" y="865553"/>
                  <a:pt x="3859200" y="1933267"/>
                </a:cubicBezTo>
                <a:cubicBezTo>
                  <a:pt x="3859200" y="2517173"/>
                  <a:pt x="3600828" y="3040619"/>
                  <a:pt x="3192380" y="3395103"/>
                </a:cubicBezTo>
                <a:lnTo>
                  <a:pt x="3150241" y="3427467"/>
                </a:lnTo>
                <a:lnTo>
                  <a:pt x="3133311" y="3379271"/>
                </a:lnTo>
                <a:cubicBezTo>
                  <a:pt x="3078718" y="3259935"/>
                  <a:pt x="2982522" y="3168399"/>
                  <a:pt x="2841815" y="3119760"/>
                </a:cubicBezTo>
                <a:cubicBezTo>
                  <a:pt x="2473657" y="2992584"/>
                  <a:pt x="2235872" y="3342392"/>
                  <a:pt x="2224612" y="3593756"/>
                </a:cubicBezTo>
                <a:cubicBezTo>
                  <a:pt x="2224585" y="3593920"/>
                  <a:pt x="2224462" y="3594152"/>
                  <a:pt x="2224434" y="3594317"/>
                </a:cubicBezTo>
                <a:cubicBezTo>
                  <a:pt x="2028587" y="3451977"/>
                  <a:pt x="1599508" y="3438187"/>
                  <a:pt x="1478065" y="3789665"/>
                </a:cubicBezTo>
                <a:lnTo>
                  <a:pt x="1472925" y="3809926"/>
                </a:lnTo>
                <a:lnTo>
                  <a:pt x="1378514" y="3786543"/>
                </a:lnTo>
                <a:cubicBezTo>
                  <a:pt x="581337" y="3548949"/>
                  <a:pt x="0" y="2809126"/>
                  <a:pt x="0" y="1933267"/>
                </a:cubicBezTo>
                <a:cubicBezTo>
                  <a:pt x="0" y="865553"/>
                  <a:pt x="863911" y="0"/>
                  <a:pt x="1929600" y="0"/>
                </a:cubicBezTo>
                <a:close/>
              </a:path>
            </a:pathLst>
          </a:custGeom>
          <a:noFill/>
          <a:ln w="7620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6E985E10-8300-4C09-BAC4-3293666CA8F9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2683236" y="831385"/>
            <a:ext cx="3496500" cy="5035884"/>
          </a:xfrm>
          <a:custGeom>
            <a:avLst/>
            <a:gdLst>
              <a:gd name="connsiteX0" fmla="*/ 2524370 w 4662000"/>
              <a:gd name="connsiteY0" fmla="*/ 0 h 5048739"/>
              <a:gd name="connsiteX1" fmla="*/ 4309369 w 4662000"/>
              <a:gd name="connsiteY1" fmla="*/ 739371 h 5048739"/>
              <a:gd name="connsiteX2" fmla="*/ 4421474 w 4662000"/>
              <a:gd name="connsiteY2" fmla="*/ 862717 h 5048739"/>
              <a:gd name="connsiteX3" fmla="*/ 4319242 w 4662000"/>
              <a:gd name="connsiteY3" fmla="*/ 975201 h 5048739"/>
              <a:gd name="connsiteX4" fmla="*/ 3859313 w 4662000"/>
              <a:gd name="connsiteY4" fmla="*/ 2256372 h 5048739"/>
              <a:gd name="connsiteX5" fmla="*/ 4592268 w 4662000"/>
              <a:gd name="connsiteY5" fmla="*/ 3810569 h 5048739"/>
              <a:gd name="connsiteX6" fmla="*/ 4662000 w 4662000"/>
              <a:gd name="connsiteY6" fmla="*/ 3862713 h 5048739"/>
              <a:gd name="connsiteX7" fmla="*/ 4617618 w 4662000"/>
              <a:gd name="connsiteY7" fmla="*/ 3935769 h 5048739"/>
              <a:gd name="connsiteX8" fmla="*/ 2524370 w 4662000"/>
              <a:gd name="connsiteY8" fmla="*/ 5048739 h 5048739"/>
              <a:gd name="connsiteX9" fmla="*/ 918637 w 4662000"/>
              <a:gd name="connsiteY9" fmla="*/ 4472296 h 5048739"/>
              <a:gd name="connsiteX10" fmla="*/ 905183 w 4662000"/>
              <a:gd name="connsiteY10" fmla="*/ 4460069 h 5048739"/>
              <a:gd name="connsiteX11" fmla="*/ 959009 w 4662000"/>
              <a:gd name="connsiteY11" fmla="*/ 4423293 h 5048739"/>
              <a:gd name="connsiteX12" fmla="*/ 1014409 w 4662000"/>
              <a:gd name="connsiteY12" fmla="*/ 4380032 h 5048739"/>
              <a:gd name="connsiteX13" fmla="*/ 1223887 w 4662000"/>
              <a:gd name="connsiteY13" fmla="*/ 3576549 h 5048739"/>
              <a:gd name="connsiteX14" fmla="*/ 377674 w 4662000"/>
              <a:gd name="connsiteY14" fmla="*/ 3532018 h 5048739"/>
              <a:gd name="connsiteX15" fmla="*/ 377130 w 4662000"/>
              <a:gd name="connsiteY15" fmla="*/ 3532355 h 5048739"/>
              <a:gd name="connsiteX16" fmla="*/ 107137 w 4662000"/>
              <a:gd name="connsiteY16" fmla="*/ 3176092 h 5048739"/>
              <a:gd name="connsiteX17" fmla="*/ 82074 w 4662000"/>
              <a:gd name="connsiteY17" fmla="*/ 3164193 h 5048739"/>
              <a:gd name="connsiteX18" fmla="*/ 79474 w 4662000"/>
              <a:gd name="connsiteY18" fmla="*/ 3155249 h 5048739"/>
              <a:gd name="connsiteX19" fmla="*/ 0 w 4662000"/>
              <a:gd name="connsiteY19" fmla="*/ 2524370 h 5048739"/>
              <a:gd name="connsiteX20" fmla="*/ 2524370 w 4662000"/>
              <a:gd name="connsiteY20" fmla="*/ 0 h 504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62000" h="5048739">
                <a:moveTo>
                  <a:pt x="2524370" y="0"/>
                </a:moveTo>
                <a:cubicBezTo>
                  <a:pt x="3221456" y="0"/>
                  <a:pt x="3852549" y="282550"/>
                  <a:pt x="4309369" y="739371"/>
                </a:cubicBezTo>
                <a:lnTo>
                  <a:pt x="4421474" y="862717"/>
                </a:lnTo>
                <a:lnTo>
                  <a:pt x="4319242" y="975201"/>
                </a:lnTo>
                <a:cubicBezTo>
                  <a:pt x="4031915" y="1323361"/>
                  <a:pt x="3859313" y="1769710"/>
                  <a:pt x="3859313" y="2256372"/>
                </a:cubicBezTo>
                <a:cubicBezTo>
                  <a:pt x="3859313" y="2882080"/>
                  <a:pt x="4144635" y="3441148"/>
                  <a:pt x="4592268" y="3810569"/>
                </a:cubicBezTo>
                <a:lnTo>
                  <a:pt x="4662000" y="3862713"/>
                </a:lnTo>
                <a:lnTo>
                  <a:pt x="4617618" y="3935769"/>
                </a:lnTo>
                <a:cubicBezTo>
                  <a:pt x="4163970" y="4607256"/>
                  <a:pt x="3395727" y="5048739"/>
                  <a:pt x="2524370" y="5048739"/>
                </a:cubicBezTo>
                <a:cubicBezTo>
                  <a:pt x="1914421" y="5048739"/>
                  <a:pt x="1354997" y="4832412"/>
                  <a:pt x="918637" y="4472296"/>
                </a:cubicBezTo>
                <a:lnTo>
                  <a:pt x="905183" y="4460069"/>
                </a:lnTo>
                <a:lnTo>
                  <a:pt x="959009" y="4423293"/>
                </a:lnTo>
                <a:cubicBezTo>
                  <a:pt x="979048" y="4408739"/>
                  <a:pt x="997610" y="4394292"/>
                  <a:pt x="1014409" y="4380032"/>
                </a:cubicBezTo>
                <a:cubicBezTo>
                  <a:pt x="1283204" y="4151862"/>
                  <a:pt x="1387930" y="3856207"/>
                  <a:pt x="1223887" y="3576549"/>
                </a:cubicBezTo>
                <a:cubicBezTo>
                  <a:pt x="1009218" y="3210761"/>
                  <a:pt x="564880" y="3331968"/>
                  <a:pt x="377674" y="3532018"/>
                </a:cubicBezTo>
                <a:cubicBezTo>
                  <a:pt x="377535" y="3532134"/>
                  <a:pt x="377270" y="3532239"/>
                  <a:pt x="377130" y="3532355"/>
                </a:cubicBezTo>
                <a:cubicBezTo>
                  <a:pt x="346459" y="3404158"/>
                  <a:pt x="244792" y="3261293"/>
                  <a:pt x="107137" y="3176092"/>
                </a:cubicBezTo>
                <a:lnTo>
                  <a:pt x="82074" y="3164193"/>
                </a:lnTo>
                <a:lnTo>
                  <a:pt x="79474" y="3155249"/>
                </a:lnTo>
                <a:cubicBezTo>
                  <a:pt x="27593" y="2953603"/>
                  <a:pt x="0" y="2742209"/>
                  <a:pt x="0" y="2524370"/>
                </a:cubicBezTo>
                <a:cubicBezTo>
                  <a:pt x="0" y="1130198"/>
                  <a:pt x="1130199" y="0"/>
                  <a:pt x="2524370" y="0"/>
                </a:cubicBezTo>
                <a:close/>
              </a:path>
            </a:pathLst>
          </a:custGeom>
          <a:noFill/>
          <a:ln w="7620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30" name="グラフィック 14">
            <a:extLst>
              <a:ext uri="{FF2B5EF4-FFF2-40B4-BE49-F238E27FC236}">
                <a16:creationId xmlns:a16="http://schemas.microsoft.com/office/drawing/2014/main" id="{D6DFB981-BE52-4110-9B2E-016C38473AAB}"/>
              </a:ext>
            </a:extLst>
          </p:cNvPr>
          <p:cNvSpPr>
            <a:spLocks noChangeAspect="1"/>
          </p:cNvSpPr>
          <p:nvPr userDrawn="1"/>
        </p:nvSpPr>
        <p:spPr>
          <a:xfrm rot="299850">
            <a:off x="2166313" y="3963876"/>
            <a:ext cx="1481073" cy="1759508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6C6796E6-1F9F-439B-A5EC-5F0CA6835A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912907">
            <a:off x="2228507" y="4259425"/>
            <a:ext cx="1320506" cy="114671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Lorem</a:t>
            </a:r>
            <a:br>
              <a:rPr lang="en-US" altLang="ja-JP" i="0" noProof="0"/>
            </a:br>
            <a:r>
              <a:rPr lang="en-US" altLang="ja-JP" i="0" noProof="0"/>
              <a:t>Ipsum</a:t>
            </a:r>
          </a:p>
        </p:txBody>
      </p:sp>
      <p:sp>
        <p:nvSpPr>
          <p:cNvPr id="37" name="グラフィック 14">
            <a:extLst>
              <a:ext uri="{FF2B5EF4-FFF2-40B4-BE49-F238E27FC236}">
                <a16:creationId xmlns:a16="http://schemas.microsoft.com/office/drawing/2014/main" id="{CDA6F8FE-F7CC-45E5-A816-5B2E4CDB55D8}"/>
              </a:ext>
            </a:extLst>
          </p:cNvPr>
          <p:cNvSpPr>
            <a:spLocks noChangeAspect="1"/>
          </p:cNvSpPr>
          <p:nvPr userDrawn="1"/>
        </p:nvSpPr>
        <p:spPr>
          <a:xfrm rot="19467708">
            <a:off x="6813721" y="4312003"/>
            <a:ext cx="1360170" cy="1615875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プレースホルダー 9">
            <a:extLst>
              <a:ext uri="{FF2B5EF4-FFF2-40B4-BE49-F238E27FC236}">
                <a16:creationId xmlns:a16="http://schemas.microsoft.com/office/drawing/2014/main" id="{E866DEF4-9F92-46E4-9A94-CFCC824F57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rot="19764356">
            <a:off x="6817795" y="4879129"/>
            <a:ext cx="1320506" cy="5386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Dolor</a:t>
            </a:r>
          </a:p>
        </p:txBody>
      </p:sp>
    </p:spTree>
    <p:extLst>
      <p:ext uri="{BB962C8B-B14F-4D97-AF65-F5344CB8AC3E}">
        <p14:creationId xmlns:p14="http://schemas.microsoft.com/office/powerpoint/2010/main" val="426201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画像とキャプション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 49" descr="芝生">
            <a:extLst>
              <a:ext uri="{FF2B5EF4-FFF2-40B4-BE49-F238E27FC236}">
                <a16:creationId xmlns:a16="http://schemas.microsoft.com/office/drawing/2014/main" id="{5A238752-38BB-4532-9061-0B90ECE2105B}"/>
              </a:ext>
            </a:extLst>
          </p:cNvPr>
          <p:cNvGrpSpPr/>
          <p:nvPr userDrawn="1"/>
        </p:nvGrpSpPr>
        <p:grpSpPr>
          <a:xfrm>
            <a:off x="-450" y="2645960"/>
            <a:ext cx="9144900" cy="4194579"/>
            <a:chOff x="-600" y="2652713"/>
            <a:chExt cx="12193200" cy="4205287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2720336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3467285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グラフィック 29">
              <a:extLst>
                <a:ext uri="{FF2B5EF4-FFF2-40B4-BE49-F238E27FC236}">
                  <a16:creationId xmlns:a16="http://schemas.microsoft.com/office/drawing/2014/main" id="{D2497B4D-8B67-4C9F-B0DB-EF01657347A8}"/>
                </a:ext>
              </a:extLst>
            </p:cNvPr>
            <p:cNvSpPr/>
            <p:nvPr/>
          </p:nvSpPr>
          <p:spPr>
            <a:xfrm>
              <a:off x="-600" y="3870094"/>
              <a:ext cx="12193200" cy="2987906"/>
            </a:xfrm>
            <a:custGeom>
              <a:avLst/>
              <a:gdLst>
                <a:gd name="connsiteX0" fmla="*/ 0 w 12193200"/>
                <a:gd name="connsiteY0" fmla="*/ 2987906 h 2987906"/>
                <a:gd name="connsiteX1" fmla="*/ 12193200 w 12193200"/>
                <a:gd name="connsiteY1" fmla="*/ 2987906 h 2987906"/>
                <a:gd name="connsiteX2" fmla="*/ 12193200 w 12193200"/>
                <a:gd name="connsiteY2" fmla="*/ 1088234 h 2987906"/>
                <a:gd name="connsiteX3" fmla="*/ 6395391 w 12193200"/>
                <a:gd name="connsiteY3" fmla="*/ 0 h 2987906"/>
                <a:gd name="connsiteX4" fmla="*/ 0 w 12193200"/>
                <a:gd name="connsiteY4" fmla="*/ 1413343 h 2987906"/>
                <a:gd name="connsiteX5" fmla="*/ 0 w 12193200"/>
                <a:gd name="connsiteY5" fmla="*/ 2987906 h 29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3200" h="2987906">
                  <a:moveTo>
                    <a:pt x="0" y="2987906"/>
                  </a:moveTo>
                  <a:lnTo>
                    <a:pt x="12193200" y="2987906"/>
                  </a:lnTo>
                  <a:lnTo>
                    <a:pt x="12193200" y="1088234"/>
                  </a:lnTo>
                  <a:cubicBezTo>
                    <a:pt x="10793970" y="422121"/>
                    <a:pt x="8715786" y="0"/>
                    <a:pt x="6395391" y="0"/>
                  </a:cubicBezTo>
                  <a:cubicBezTo>
                    <a:pt x="3716955" y="0"/>
                    <a:pt x="1361087" y="562489"/>
                    <a:pt x="0" y="1413343"/>
                  </a:cubicBezTo>
                  <a:lnTo>
                    <a:pt x="0" y="2987906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1271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808742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423228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2652713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9" name="グラフィック 37" descr="雲">
            <a:extLst>
              <a:ext uri="{FF2B5EF4-FFF2-40B4-BE49-F238E27FC236}">
                <a16:creationId xmlns:a16="http://schemas.microsoft.com/office/drawing/2014/main" id="{5AD3A110-9DBC-41E1-8CA5-45277DEE4163}"/>
              </a:ext>
            </a:extLst>
          </p:cNvPr>
          <p:cNvSpPr>
            <a:spLocks noChangeAspect="1"/>
          </p:cNvSpPr>
          <p:nvPr userDrawn="1"/>
        </p:nvSpPr>
        <p:spPr>
          <a:xfrm>
            <a:off x="3214333" y="1966516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4ECCEBE-DE97-4D92-A0CA-27327F3E262C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2757" y="4370044"/>
            <a:ext cx="1684800" cy="2367272"/>
          </a:xfrm>
          <a:prstGeom prst="rect">
            <a:avLst/>
          </a:prstGeom>
        </p:spPr>
      </p:pic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>
            <a:spLocks noChangeAspect="1"/>
          </p:cNvSpPr>
          <p:nvPr/>
        </p:nvSpPr>
        <p:spPr>
          <a:xfrm>
            <a:off x="414861" y="693922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20000">
            <a:off x="4707864" y="1200612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タイトル​​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0760000">
            <a:off x="3778729" y="464853"/>
            <a:ext cx="2299465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スライド</a:t>
            </a:r>
          </a:p>
        </p:txBody>
      </p:sp>
      <p:sp>
        <p:nvSpPr>
          <p:cNvPr id="87" name="円/楕円 86">
            <a:extLst>
              <a:ext uri="{FF2B5EF4-FFF2-40B4-BE49-F238E27FC236}">
                <a16:creationId xmlns:a16="http://schemas.microsoft.com/office/drawing/2014/main" id="{99BFD44B-5760-457D-BD79-0EB6AB1D7133}"/>
              </a:ext>
            </a:extLst>
          </p:cNvPr>
          <p:cNvSpPr>
            <a:spLocks noChangeAspect="1"/>
          </p:cNvSpPr>
          <p:nvPr userDrawn="1"/>
        </p:nvSpPr>
        <p:spPr>
          <a:xfrm>
            <a:off x="5770244" y="2314519"/>
            <a:ext cx="2619000" cy="3483109"/>
          </a:xfrm>
          <a:prstGeom prst="ellipse">
            <a:avLst/>
          </a:pr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グラフィック 6" descr="雲">
            <a:extLst>
              <a:ext uri="{FF2B5EF4-FFF2-40B4-BE49-F238E27FC236}">
                <a16:creationId xmlns:a16="http://schemas.microsoft.com/office/drawing/2014/main" id="{CFAA5ABA-7776-49AB-9A73-252A28992992}"/>
              </a:ext>
            </a:extLst>
          </p:cNvPr>
          <p:cNvSpPr/>
          <p:nvPr/>
        </p:nvSpPr>
        <p:spPr>
          <a:xfrm>
            <a:off x="-2354" y="2406776"/>
            <a:ext cx="486000" cy="502717"/>
          </a:xfrm>
          <a:custGeom>
            <a:avLst/>
            <a:gdLst>
              <a:gd name="connsiteX0" fmla="*/ 823770 w 810000"/>
              <a:gd name="connsiteY0" fmla="*/ 480492 h 648000"/>
              <a:gd name="connsiteX1" fmla="*/ 654642 w 810000"/>
              <a:gd name="connsiteY1" fmla="*/ 311526 h 648000"/>
              <a:gd name="connsiteX2" fmla="*/ 604098 w 810000"/>
              <a:gd name="connsiteY2" fmla="*/ 311526 h 648000"/>
              <a:gd name="connsiteX3" fmla="*/ 604584 w 810000"/>
              <a:gd name="connsiteY3" fmla="*/ 300186 h 648000"/>
              <a:gd name="connsiteX4" fmla="*/ 360288 w 810000"/>
              <a:gd name="connsiteY4" fmla="*/ 51516 h 648000"/>
              <a:gd name="connsiteX5" fmla="*/ 188892 w 810000"/>
              <a:gd name="connsiteY5" fmla="*/ 123444 h 648000"/>
              <a:gd name="connsiteX6" fmla="*/ 15876 w 810000"/>
              <a:gd name="connsiteY6" fmla="*/ 0 h 648000"/>
              <a:gd name="connsiteX7" fmla="*/ 0 w 810000"/>
              <a:gd name="connsiteY7" fmla="*/ 810 h 648000"/>
              <a:gd name="connsiteX8" fmla="*/ 0 w 810000"/>
              <a:gd name="connsiteY8" fmla="*/ 653184 h 648000"/>
              <a:gd name="connsiteX9" fmla="*/ 654804 w 810000"/>
              <a:gd name="connsiteY9" fmla="*/ 652860 h 648000"/>
              <a:gd name="connsiteX10" fmla="*/ 823770 w 810000"/>
              <a:gd name="connsiteY10" fmla="*/ 483732 h 648000"/>
              <a:gd name="connsiteX11" fmla="*/ 823770 w 810000"/>
              <a:gd name="connsiteY11" fmla="*/ 480492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0000" h="648000">
                <a:moveTo>
                  <a:pt x="823770" y="480492"/>
                </a:moveTo>
                <a:cubicBezTo>
                  <a:pt x="823770" y="387180"/>
                  <a:pt x="747954" y="311526"/>
                  <a:pt x="654642" y="311526"/>
                </a:cubicBezTo>
                <a:lnTo>
                  <a:pt x="604098" y="311526"/>
                </a:lnTo>
                <a:cubicBezTo>
                  <a:pt x="604260" y="307800"/>
                  <a:pt x="604584" y="304074"/>
                  <a:pt x="604584" y="300186"/>
                </a:cubicBezTo>
                <a:cubicBezTo>
                  <a:pt x="604584" y="162810"/>
                  <a:pt x="495072" y="51516"/>
                  <a:pt x="360288" y="51516"/>
                </a:cubicBezTo>
                <a:cubicBezTo>
                  <a:pt x="293382" y="51516"/>
                  <a:pt x="232956" y="79056"/>
                  <a:pt x="188892" y="123444"/>
                </a:cubicBezTo>
                <a:cubicBezTo>
                  <a:pt x="163134" y="51516"/>
                  <a:pt x="95580" y="0"/>
                  <a:pt x="15876" y="0"/>
                </a:cubicBezTo>
                <a:cubicBezTo>
                  <a:pt x="10530" y="0"/>
                  <a:pt x="5184" y="324"/>
                  <a:pt x="0" y="810"/>
                </a:cubicBezTo>
                <a:lnTo>
                  <a:pt x="0" y="653184"/>
                </a:lnTo>
                <a:lnTo>
                  <a:pt x="654804" y="652860"/>
                </a:lnTo>
                <a:cubicBezTo>
                  <a:pt x="748116" y="652860"/>
                  <a:pt x="823770" y="577044"/>
                  <a:pt x="823770" y="483732"/>
                </a:cubicBezTo>
                <a:lnTo>
                  <a:pt x="823770" y="480492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6062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グラフィック 11" descr="雲">
            <a:extLst>
              <a:ext uri="{FF2B5EF4-FFF2-40B4-BE49-F238E27FC236}">
                <a16:creationId xmlns:a16="http://schemas.microsoft.com/office/drawing/2014/main" id="{C9B76382-3F06-4CCD-8DF8-C595EB43CCCD}"/>
              </a:ext>
            </a:extLst>
          </p:cNvPr>
          <p:cNvSpPr/>
          <p:nvPr/>
        </p:nvSpPr>
        <p:spPr>
          <a:xfrm>
            <a:off x="8239500" y="518655"/>
            <a:ext cx="904500" cy="1088023"/>
          </a:xfrm>
          <a:custGeom>
            <a:avLst/>
            <a:gdLst>
              <a:gd name="connsiteX0" fmla="*/ 903542 w 895350"/>
              <a:gd name="connsiteY0" fmla="*/ 87821 h 809625"/>
              <a:gd name="connsiteX1" fmla="*/ 706279 w 895350"/>
              <a:gd name="connsiteY1" fmla="*/ 0 h 809625"/>
              <a:gd name="connsiteX2" fmla="*/ 444341 w 895350"/>
              <a:gd name="connsiteY2" fmla="*/ 213074 h 809625"/>
              <a:gd name="connsiteX3" fmla="*/ 376333 w 895350"/>
              <a:gd name="connsiteY3" fmla="*/ 200406 h 809625"/>
              <a:gd name="connsiteX4" fmla="*/ 182118 w 895350"/>
              <a:gd name="connsiteY4" fmla="*/ 398526 h 809625"/>
              <a:gd name="connsiteX5" fmla="*/ 186785 w 895350"/>
              <a:gd name="connsiteY5" fmla="*/ 441389 h 809625"/>
              <a:gd name="connsiteX6" fmla="*/ 185833 w 895350"/>
              <a:gd name="connsiteY6" fmla="*/ 441389 h 809625"/>
              <a:gd name="connsiteX7" fmla="*/ 0 w 895350"/>
              <a:gd name="connsiteY7" fmla="*/ 627507 h 809625"/>
              <a:gd name="connsiteX8" fmla="*/ 0 w 895350"/>
              <a:gd name="connsiteY8" fmla="*/ 631031 h 809625"/>
              <a:gd name="connsiteX9" fmla="*/ 186214 w 895350"/>
              <a:gd name="connsiteY9" fmla="*/ 816959 h 809625"/>
              <a:gd name="connsiteX10" fmla="*/ 903637 w 895350"/>
              <a:gd name="connsiteY10" fmla="*/ 816578 h 809625"/>
              <a:gd name="connsiteX11" fmla="*/ 903637 w 895350"/>
              <a:gd name="connsiteY11" fmla="*/ 87821 h 80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5350" h="809625">
                <a:moveTo>
                  <a:pt x="903542" y="87821"/>
                </a:moveTo>
                <a:cubicBezTo>
                  <a:pt x="854393" y="33814"/>
                  <a:pt x="784289" y="0"/>
                  <a:pt x="706279" y="0"/>
                </a:cubicBezTo>
                <a:cubicBezTo>
                  <a:pt x="578358" y="95"/>
                  <a:pt x="471488" y="91154"/>
                  <a:pt x="444341" y="213074"/>
                </a:cubicBezTo>
                <a:cubicBezTo>
                  <a:pt x="423196" y="204978"/>
                  <a:pt x="400336" y="200406"/>
                  <a:pt x="376333" y="200406"/>
                </a:cubicBezTo>
                <a:cubicBezTo>
                  <a:pt x="268986" y="200501"/>
                  <a:pt x="182118" y="289179"/>
                  <a:pt x="182118" y="398526"/>
                </a:cubicBezTo>
                <a:cubicBezTo>
                  <a:pt x="182118" y="413290"/>
                  <a:pt x="183833" y="427577"/>
                  <a:pt x="186785" y="441389"/>
                </a:cubicBezTo>
                <a:lnTo>
                  <a:pt x="185833" y="441389"/>
                </a:lnTo>
                <a:cubicBezTo>
                  <a:pt x="83249" y="441389"/>
                  <a:pt x="-95" y="524732"/>
                  <a:pt x="0" y="627507"/>
                </a:cubicBezTo>
                <a:lnTo>
                  <a:pt x="0" y="631031"/>
                </a:lnTo>
                <a:cubicBezTo>
                  <a:pt x="95" y="733806"/>
                  <a:pt x="83439" y="817055"/>
                  <a:pt x="186214" y="816959"/>
                </a:cubicBezTo>
                <a:lnTo>
                  <a:pt x="903637" y="816578"/>
                </a:lnTo>
                <a:lnTo>
                  <a:pt x="903637" y="87821"/>
                </a:lnTo>
                <a:close/>
              </a:path>
            </a:pathLst>
          </a:cu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図プレースホルダー 32">
            <a:extLst>
              <a:ext uri="{FF2B5EF4-FFF2-40B4-BE49-F238E27FC236}">
                <a16:creationId xmlns:a16="http://schemas.microsoft.com/office/drawing/2014/main" id="{4324F66B-EF01-4540-A69A-3A481C8350D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00624" y="2354922"/>
            <a:ext cx="2551500" cy="3393338"/>
          </a:xfrm>
          <a:custGeom>
            <a:avLst/>
            <a:gdLst>
              <a:gd name="connsiteX0" fmla="*/ 1701000 w 3402000"/>
              <a:gd name="connsiteY0" fmla="*/ 0 h 3402000"/>
              <a:gd name="connsiteX1" fmla="*/ 3402000 w 3402000"/>
              <a:gd name="connsiteY1" fmla="*/ 1701000 h 3402000"/>
              <a:gd name="connsiteX2" fmla="*/ 3268327 w 3402000"/>
              <a:gd name="connsiteY2" fmla="*/ 2363106 h 3402000"/>
              <a:gd name="connsiteX3" fmla="*/ 3244805 w 3402000"/>
              <a:gd name="connsiteY3" fmla="*/ 2411934 h 3402000"/>
              <a:gd name="connsiteX4" fmla="*/ 3236034 w 3402000"/>
              <a:gd name="connsiteY4" fmla="*/ 2406327 h 3402000"/>
              <a:gd name="connsiteX5" fmla="*/ 2635035 w 3402000"/>
              <a:gd name="connsiteY5" fmla="*/ 2518442 h 3402000"/>
              <a:gd name="connsiteX6" fmla="*/ 2634525 w 3402000"/>
              <a:gd name="connsiteY6" fmla="*/ 2518735 h 3402000"/>
              <a:gd name="connsiteX7" fmla="*/ 1952510 w 3402000"/>
              <a:gd name="connsiteY7" fmla="*/ 2158064 h 3402000"/>
              <a:gd name="connsiteX8" fmla="*/ 1731396 w 3402000"/>
              <a:gd name="connsiteY8" fmla="*/ 2881883 h 3402000"/>
              <a:gd name="connsiteX9" fmla="*/ 1952623 w 3402000"/>
              <a:gd name="connsiteY9" fmla="*/ 3307642 h 3402000"/>
              <a:gd name="connsiteX10" fmla="*/ 1997195 w 3402000"/>
              <a:gd name="connsiteY10" fmla="*/ 3374556 h 3402000"/>
              <a:gd name="connsiteX11" fmla="*/ 1874917 w 3402000"/>
              <a:gd name="connsiteY11" fmla="*/ 3393218 h 3402000"/>
              <a:gd name="connsiteX12" fmla="*/ 1701000 w 3402000"/>
              <a:gd name="connsiteY12" fmla="*/ 3402000 h 3402000"/>
              <a:gd name="connsiteX13" fmla="*/ 0 w 3402000"/>
              <a:gd name="connsiteY13" fmla="*/ 1701000 h 3402000"/>
              <a:gd name="connsiteX14" fmla="*/ 1701000 w 3402000"/>
              <a:gd name="connsiteY14" fmla="*/ 0 h 340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02000" h="3402000">
                <a:moveTo>
                  <a:pt x="1701000" y="0"/>
                </a:moveTo>
                <a:cubicBezTo>
                  <a:pt x="2640436" y="0"/>
                  <a:pt x="3402000" y="761564"/>
                  <a:pt x="3402000" y="1701000"/>
                </a:cubicBezTo>
                <a:cubicBezTo>
                  <a:pt x="3402000" y="1935859"/>
                  <a:pt x="3354402" y="2159601"/>
                  <a:pt x="3268327" y="2363106"/>
                </a:cubicBezTo>
                <a:lnTo>
                  <a:pt x="3244805" y="2411934"/>
                </a:lnTo>
                <a:lnTo>
                  <a:pt x="3236034" y="2406327"/>
                </a:lnTo>
                <a:cubicBezTo>
                  <a:pt x="3033719" y="2297390"/>
                  <a:pt x="2768714" y="2385243"/>
                  <a:pt x="2635035" y="2518442"/>
                </a:cubicBezTo>
                <a:cubicBezTo>
                  <a:pt x="2634904" y="2518545"/>
                  <a:pt x="2634657" y="2518633"/>
                  <a:pt x="2634525" y="2518735"/>
                </a:cubicBezTo>
                <a:cubicBezTo>
                  <a:pt x="2586454" y="2281446"/>
                  <a:pt x="2279620" y="1981192"/>
                  <a:pt x="1952510" y="2158064"/>
                </a:cubicBezTo>
                <a:cubicBezTo>
                  <a:pt x="1692849" y="2298506"/>
                  <a:pt x="1621003" y="2555227"/>
                  <a:pt x="1731396" y="2881883"/>
                </a:cubicBezTo>
                <a:cubicBezTo>
                  <a:pt x="1775141" y="3011339"/>
                  <a:pt x="1861617" y="3165504"/>
                  <a:pt x="1952623" y="3307642"/>
                </a:cubicBezTo>
                <a:lnTo>
                  <a:pt x="1997195" y="3374556"/>
                </a:lnTo>
                <a:lnTo>
                  <a:pt x="1874917" y="3393218"/>
                </a:lnTo>
                <a:cubicBezTo>
                  <a:pt x="1817735" y="3399025"/>
                  <a:pt x="1759715" y="3402000"/>
                  <a:pt x="1701000" y="3402000"/>
                </a:cubicBezTo>
                <a:cubicBezTo>
                  <a:pt x="761564" y="3402000"/>
                  <a:pt x="0" y="2640436"/>
                  <a:pt x="0" y="1701000"/>
                </a:cubicBezTo>
                <a:cubicBezTo>
                  <a:pt x="0" y="761564"/>
                  <a:pt x="761564" y="0"/>
                  <a:pt x="1701000" y="0"/>
                </a:cubicBezTo>
                <a:close/>
              </a:path>
            </a:pathLst>
          </a:custGeom>
          <a:noFill/>
          <a:ln w="635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38" name="円/楕円 37">
            <a:extLst>
              <a:ext uri="{FF2B5EF4-FFF2-40B4-BE49-F238E27FC236}">
                <a16:creationId xmlns:a16="http://schemas.microsoft.com/office/drawing/2014/main" id="{5271C9E1-47DE-4957-AF78-BABBADBEFF3C}"/>
              </a:ext>
            </a:extLst>
          </p:cNvPr>
          <p:cNvSpPr>
            <a:spLocks noChangeAspect="1"/>
          </p:cNvSpPr>
          <p:nvPr userDrawn="1"/>
        </p:nvSpPr>
        <p:spPr>
          <a:xfrm>
            <a:off x="808510" y="1063517"/>
            <a:ext cx="3294000" cy="4380817"/>
          </a:xfrm>
          <a:prstGeom prst="ellipse">
            <a:avLst/>
          </a:prstGeom>
          <a:noFill/>
          <a:ln w="101600">
            <a:solidFill>
              <a:schemeClr val="bg1"/>
            </a:solidFill>
          </a:ln>
          <a:effectLst>
            <a:outerShdw blurRad="88900" dist="76200" dir="2700000" algn="tl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図プレースホルダー 30">
            <a:extLst>
              <a:ext uri="{FF2B5EF4-FFF2-40B4-BE49-F238E27FC236}">
                <a16:creationId xmlns:a16="http://schemas.microsoft.com/office/drawing/2014/main" id="{67CE9C23-777F-427D-A8A7-243C08A0A362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831184" y="1103920"/>
            <a:ext cx="3226500" cy="4291046"/>
          </a:xfrm>
          <a:custGeom>
            <a:avLst/>
            <a:gdLst>
              <a:gd name="connsiteX0" fmla="*/ 2151000 w 4302000"/>
              <a:gd name="connsiteY0" fmla="*/ 0 h 4302000"/>
              <a:gd name="connsiteX1" fmla="*/ 4302000 w 4302000"/>
              <a:gd name="connsiteY1" fmla="*/ 2151000 h 4302000"/>
              <a:gd name="connsiteX2" fmla="*/ 2151000 w 4302000"/>
              <a:gd name="connsiteY2" fmla="*/ 4302000 h 4302000"/>
              <a:gd name="connsiteX3" fmla="*/ 1613432 w 4302000"/>
              <a:gd name="connsiteY3" fmla="*/ 4234281 h 4302000"/>
              <a:gd name="connsiteX4" fmla="*/ 1527500 w 4302000"/>
              <a:gd name="connsiteY4" fmla="*/ 4206402 h 4302000"/>
              <a:gd name="connsiteX5" fmla="*/ 1574484 w 4302000"/>
              <a:gd name="connsiteY5" fmla="*/ 4180733 h 4302000"/>
              <a:gd name="connsiteX6" fmla="*/ 1699619 w 4302000"/>
              <a:gd name="connsiteY6" fmla="*/ 4096110 h 4302000"/>
              <a:gd name="connsiteX7" fmla="*/ 1941893 w 4302000"/>
              <a:gd name="connsiteY7" fmla="*/ 3284200 h 4302000"/>
              <a:gd name="connsiteX8" fmla="*/ 1080525 w 4302000"/>
              <a:gd name="connsiteY8" fmla="*/ 3208614 h 4302000"/>
              <a:gd name="connsiteX9" fmla="*/ 1079958 w 4302000"/>
              <a:gd name="connsiteY9" fmla="*/ 3208938 h 4302000"/>
              <a:gd name="connsiteX10" fmla="*/ 322165 w 4302000"/>
              <a:gd name="connsiteY10" fmla="*/ 2808194 h 4302000"/>
              <a:gd name="connsiteX11" fmla="*/ 223743 w 4302000"/>
              <a:gd name="connsiteY11" fmla="*/ 2872666 h 4302000"/>
              <a:gd name="connsiteX12" fmla="*/ 151843 w 4302000"/>
              <a:gd name="connsiteY12" fmla="*/ 2941880 h 4302000"/>
              <a:gd name="connsiteX13" fmla="*/ 130522 w 4302000"/>
              <a:gd name="connsiteY13" fmla="*/ 2890586 h 4302000"/>
              <a:gd name="connsiteX14" fmla="*/ 0 w 4302000"/>
              <a:gd name="connsiteY14" fmla="*/ 2151000 h 4302000"/>
              <a:gd name="connsiteX15" fmla="*/ 2151000 w 4302000"/>
              <a:gd name="connsiteY15" fmla="*/ 0 h 430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302000" h="4302000">
                <a:moveTo>
                  <a:pt x="2151000" y="0"/>
                </a:moveTo>
                <a:cubicBezTo>
                  <a:pt x="3338964" y="0"/>
                  <a:pt x="4302000" y="963036"/>
                  <a:pt x="4302000" y="2151000"/>
                </a:cubicBezTo>
                <a:cubicBezTo>
                  <a:pt x="4302000" y="3338964"/>
                  <a:pt x="3338964" y="4302000"/>
                  <a:pt x="2151000" y="4302000"/>
                </a:cubicBezTo>
                <a:cubicBezTo>
                  <a:pt x="1965381" y="4302000"/>
                  <a:pt x="1785253" y="4278489"/>
                  <a:pt x="1613432" y="4234281"/>
                </a:cubicBezTo>
                <a:lnTo>
                  <a:pt x="1527500" y="4206402"/>
                </a:lnTo>
                <a:lnTo>
                  <a:pt x="1574484" y="4180733"/>
                </a:lnTo>
                <a:cubicBezTo>
                  <a:pt x="1621841" y="4152393"/>
                  <a:pt x="1664338" y="4123998"/>
                  <a:pt x="1699619" y="4096110"/>
                </a:cubicBezTo>
                <a:cubicBezTo>
                  <a:pt x="1981868" y="3873012"/>
                  <a:pt x="2099209" y="3575241"/>
                  <a:pt x="1941893" y="3284200"/>
                </a:cubicBezTo>
                <a:cubicBezTo>
                  <a:pt x="1736020" y="2903520"/>
                  <a:pt x="1278569" y="3011282"/>
                  <a:pt x="1080525" y="3208614"/>
                </a:cubicBezTo>
                <a:cubicBezTo>
                  <a:pt x="1080380" y="3208727"/>
                  <a:pt x="1080105" y="3208825"/>
                  <a:pt x="1079958" y="3208938"/>
                </a:cubicBezTo>
                <a:cubicBezTo>
                  <a:pt x="1026546" y="2945285"/>
                  <a:pt x="685620" y="2611669"/>
                  <a:pt x="322165" y="2808194"/>
                </a:cubicBezTo>
                <a:cubicBezTo>
                  <a:pt x="286101" y="2827699"/>
                  <a:pt x="253297" y="2849224"/>
                  <a:pt x="223743" y="2872666"/>
                </a:cubicBezTo>
                <a:lnTo>
                  <a:pt x="151843" y="2941880"/>
                </a:lnTo>
                <a:lnTo>
                  <a:pt x="130522" y="2890586"/>
                </a:lnTo>
                <a:cubicBezTo>
                  <a:pt x="46083" y="2659971"/>
                  <a:pt x="0" y="2410867"/>
                  <a:pt x="0" y="2151000"/>
                </a:cubicBezTo>
                <a:cubicBezTo>
                  <a:pt x="0" y="963036"/>
                  <a:pt x="963036" y="0"/>
                  <a:pt x="2151000" y="0"/>
                </a:cubicBezTo>
                <a:close/>
              </a:path>
            </a:pathLst>
          </a:custGeom>
          <a:noFill/>
          <a:ln w="635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45" name="テキスト プレースホルダー 12">
            <a:extLst>
              <a:ext uri="{FF2B5EF4-FFF2-40B4-BE49-F238E27FC236}">
                <a16:creationId xmlns:a16="http://schemas.microsoft.com/office/drawing/2014/main" id="{FEE21EA2-B930-4AE6-B74D-97194B77518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 rot="223318">
            <a:off x="3916749" y="4596890"/>
            <a:ext cx="2075020" cy="1792086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ja-JP" sz="2500" b="1" i="0" kern="1200" baseline="0" smtClean="0">
                <a:ln w="82550">
                  <a:noFill/>
                </a:ln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2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クリックしてマスター テキストのスタイルを編集</a:t>
            </a:r>
          </a:p>
        </p:txBody>
      </p:sp>
      <p:sp>
        <p:nvSpPr>
          <p:cNvPr id="32" name="グラフィック 14">
            <a:extLst>
              <a:ext uri="{FF2B5EF4-FFF2-40B4-BE49-F238E27FC236}">
                <a16:creationId xmlns:a16="http://schemas.microsoft.com/office/drawing/2014/main" id="{68A55FC7-4AB2-4CE4-B98C-8F91B308E8CE}"/>
              </a:ext>
            </a:extLst>
          </p:cNvPr>
          <p:cNvSpPr>
            <a:spLocks noChangeAspect="1"/>
          </p:cNvSpPr>
          <p:nvPr userDrawn="1"/>
        </p:nvSpPr>
        <p:spPr>
          <a:xfrm rot="420008">
            <a:off x="811990" y="3902727"/>
            <a:ext cx="1511299" cy="1795417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6C6796E6-1F9F-439B-A5EC-5F0CA6835A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928827">
            <a:off x="893116" y="4311941"/>
            <a:ext cx="1320506" cy="918539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Lorem</a:t>
            </a:r>
            <a:br>
              <a:rPr lang="en-US" altLang="ja-JP" i="0" noProof="0"/>
            </a:br>
            <a:r>
              <a:rPr lang="en-US" altLang="ja-JP" i="0" noProof="0"/>
              <a:t>Ipsum</a:t>
            </a:r>
          </a:p>
        </p:txBody>
      </p:sp>
      <p:sp>
        <p:nvSpPr>
          <p:cNvPr id="37" name="グラフィック 14">
            <a:extLst>
              <a:ext uri="{FF2B5EF4-FFF2-40B4-BE49-F238E27FC236}">
                <a16:creationId xmlns:a16="http://schemas.microsoft.com/office/drawing/2014/main" id="{804D3139-EC70-4D5C-B92E-CD77B7503E90}"/>
              </a:ext>
            </a:extLst>
          </p:cNvPr>
          <p:cNvSpPr>
            <a:spLocks noChangeAspect="1"/>
          </p:cNvSpPr>
          <p:nvPr userDrawn="1"/>
        </p:nvSpPr>
        <p:spPr>
          <a:xfrm rot="420008">
            <a:off x="7030269" y="4505480"/>
            <a:ext cx="1360170" cy="1615875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DA4C39F1-E7F5-4F6F-845F-A4476B0715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459579">
            <a:off x="7132805" y="4985650"/>
            <a:ext cx="1197759" cy="53689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marL="457200" indent="0" algn="ctr">
              <a:buNone/>
              <a:defRPr lang="ja-JP" sz="2000"/>
            </a:lvl2pPr>
            <a:lvl3pPr marL="914400" indent="0" algn="ctr">
              <a:buNone/>
              <a:defRPr lang="ja-JP" sz="1800"/>
            </a:lvl3pPr>
            <a:lvl4pPr marL="1371600" indent="0" algn="ctr">
              <a:buNone/>
              <a:defRPr lang="ja-JP" sz="1600"/>
            </a:lvl4pPr>
            <a:lvl5pPr marL="1828800" indent="0" algn="ctr">
              <a:buNone/>
              <a:defRPr lang="ja-JP" sz="1600"/>
            </a:lvl5pPr>
            <a:lvl6pPr marL="2286000" indent="0" algn="ctr">
              <a:buNone/>
              <a:defRPr lang="ja-JP" sz="1600"/>
            </a:lvl6pPr>
            <a:lvl7pPr marL="2743200" indent="0" algn="ctr">
              <a:buNone/>
              <a:defRPr lang="ja-JP" sz="1600"/>
            </a:lvl7pPr>
            <a:lvl8pPr marL="3200400" indent="0" algn="ctr">
              <a:buNone/>
              <a:defRPr lang="ja-JP" sz="1600"/>
            </a:lvl8pPr>
            <a:lvl9pPr marL="3657600" indent="0" algn="ctr">
              <a:buNone/>
              <a:defRPr lang="ja-JP" sz="1600"/>
            </a:lvl9pPr>
          </a:lstStyle>
          <a:p>
            <a:pPr rtl="0"/>
            <a:r>
              <a:rPr lang="en-US" altLang="ja-JP" i="0" noProof="0"/>
              <a:t>Dolor</a:t>
            </a:r>
          </a:p>
        </p:txBody>
      </p:sp>
    </p:spTree>
    <p:extLst>
      <p:ext uri="{BB962C8B-B14F-4D97-AF65-F5344CB8AC3E}">
        <p14:creationId xmlns:p14="http://schemas.microsoft.com/office/powerpoint/2010/main" val="171239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つの画像とキャプション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グループ 49" descr="芝生">
            <a:extLst>
              <a:ext uri="{FF2B5EF4-FFF2-40B4-BE49-F238E27FC236}">
                <a16:creationId xmlns:a16="http://schemas.microsoft.com/office/drawing/2014/main" id="{5A238752-38BB-4532-9061-0B90ECE2105B}"/>
              </a:ext>
            </a:extLst>
          </p:cNvPr>
          <p:cNvGrpSpPr/>
          <p:nvPr userDrawn="1"/>
        </p:nvGrpSpPr>
        <p:grpSpPr>
          <a:xfrm>
            <a:off x="-450" y="2645960"/>
            <a:ext cx="9144900" cy="4194579"/>
            <a:chOff x="-600" y="2652713"/>
            <a:chExt cx="12193200" cy="4205287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2720336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3467285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グラフィック 29">
              <a:extLst>
                <a:ext uri="{FF2B5EF4-FFF2-40B4-BE49-F238E27FC236}">
                  <a16:creationId xmlns:a16="http://schemas.microsoft.com/office/drawing/2014/main" id="{D2497B4D-8B67-4C9F-B0DB-EF01657347A8}"/>
                </a:ext>
              </a:extLst>
            </p:cNvPr>
            <p:cNvSpPr/>
            <p:nvPr/>
          </p:nvSpPr>
          <p:spPr>
            <a:xfrm>
              <a:off x="-600" y="3870094"/>
              <a:ext cx="12193200" cy="2987906"/>
            </a:xfrm>
            <a:custGeom>
              <a:avLst/>
              <a:gdLst>
                <a:gd name="connsiteX0" fmla="*/ 0 w 12193200"/>
                <a:gd name="connsiteY0" fmla="*/ 2987906 h 2987906"/>
                <a:gd name="connsiteX1" fmla="*/ 12193200 w 12193200"/>
                <a:gd name="connsiteY1" fmla="*/ 2987906 h 2987906"/>
                <a:gd name="connsiteX2" fmla="*/ 12193200 w 12193200"/>
                <a:gd name="connsiteY2" fmla="*/ 1088234 h 2987906"/>
                <a:gd name="connsiteX3" fmla="*/ 6395391 w 12193200"/>
                <a:gd name="connsiteY3" fmla="*/ 0 h 2987906"/>
                <a:gd name="connsiteX4" fmla="*/ 0 w 12193200"/>
                <a:gd name="connsiteY4" fmla="*/ 1413343 h 2987906"/>
                <a:gd name="connsiteX5" fmla="*/ 0 w 12193200"/>
                <a:gd name="connsiteY5" fmla="*/ 2987906 h 29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3200" h="2987906">
                  <a:moveTo>
                    <a:pt x="0" y="2987906"/>
                  </a:moveTo>
                  <a:lnTo>
                    <a:pt x="12193200" y="2987906"/>
                  </a:lnTo>
                  <a:lnTo>
                    <a:pt x="12193200" y="1088234"/>
                  </a:lnTo>
                  <a:cubicBezTo>
                    <a:pt x="10793970" y="422121"/>
                    <a:pt x="8715786" y="0"/>
                    <a:pt x="6395391" y="0"/>
                  </a:cubicBezTo>
                  <a:cubicBezTo>
                    <a:pt x="3716955" y="0"/>
                    <a:pt x="1361087" y="562489"/>
                    <a:pt x="0" y="1413343"/>
                  </a:cubicBezTo>
                  <a:lnTo>
                    <a:pt x="0" y="2987906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1271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808742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423228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2652713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13B4E4F-54AC-4EE9-9A2E-70C86F4E3180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2757" y="4370044"/>
            <a:ext cx="1684800" cy="2367272"/>
          </a:xfrm>
          <a:prstGeom prst="rect">
            <a:avLst/>
          </a:prstGeom>
        </p:spPr>
      </p:pic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>
            <a:spLocks noChangeAspect="1"/>
          </p:cNvSpPr>
          <p:nvPr/>
        </p:nvSpPr>
        <p:spPr>
          <a:xfrm>
            <a:off x="150540" y="149749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/>
        </p:nvSpPr>
        <p:spPr>
          <a:xfrm>
            <a:off x="2956956" y="1316979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グラフィック 11" descr="雲">
            <a:extLst>
              <a:ext uri="{FF2B5EF4-FFF2-40B4-BE49-F238E27FC236}">
                <a16:creationId xmlns:a16="http://schemas.microsoft.com/office/drawing/2014/main" id="{B78CCADC-F595-40CA-9689-62C82C2C6F8A}"/>
              </a:ext>
            </a:extLst>
          </p:cNvPr>
          <p:cNvSpPr>
            <a:spLocks noChangeAspect="1"/>
          </p:cNvSpPr>
          <p:nvPr/>
        </p:nvSpPr>
        <p:spPr>
          <a:xfrm>
            <a:off x="8277300" y="450100"/>
            <a:ext cx="866700" cy="987992"/>
          </a:xfrm>
          <a:custGeom>
            <a:avLst/>
            <a:gdLst>
              <a:gd name="connsiteX0" fmla="*/ 867156 w 866775"/>
              <a:gd name="connsiteY0" fmla="*/ 11527 h 742950"/>
              <a:gd name="connsiteX1" fmla="*/ 789528 w 866775"/>
              <a:gd name="connsiteY1" fmla="*/ 2 h 742950"/>
              <a:gd name="connsiteX2" fmla="*/ 533115 w 866775"/>
              <a:gd name="connsiteY2" fmla="*/ 205075 h 742950"/>
              <a:gd name="connsiteX3" fmla="*/ 466916 w 866775"/>
              <a:gd name="connsiteY3" fmla="*/ 193645 h 742950"/>
              <a:gd name="connsiteX4" fmla="*/ 268986 w 866775"/>
              <a:gd name="connsiteY4" fmla="*/ 383859 h 742950"/>
              <a:gd name="connsiteX5" fmla="*/ 180309 w 866775"/>
              <a:gd name="connsiteY5" fmla="*/ 384050 h 742950"/>
              <a:gd name="connsiteX6" fmla="*/ 0 w 866775"/>
              <a:gd name="connsiteY6" fmla="*/ 565120 h 742950"/>
              <a:gd name="connsiteX7" fmla="*/ 0 w 866775"/>
              <a:gd name="connsiteY7" fmla="*/ 565120 h 742950"/>
              <a:gd name="connsiteX8" fmla="*/ 180975 w 866775"/>
              <a:gd name="connsiteY8" fmla="*/ 745428 h 742950"/>
              <a:gd name="connsiteX9" fmla="*/ 867156 w 866775"/>
              <a:gd name="connsiteY9" fmla="*/ 744095 h 742950"/>
              <a:gd name="connsiteX10" fmla="*/ 867156 w 866775"/>
              <a:gd name="connsiteY10" fmla="*/ 11527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775" h="742950">
                <a:moveTo>
                  <a:pt x="867156" y="11527"/>
                </a:moveTo>
                <a:cubicBezTo>
                  <a:pt x="842582" y="4097"/>
                  <a:pt x="816579" y="-94"/>
                  <a:pt x="789528" y="2"/>
                </a:cubicBezTo>
                <a:cubicBezTo>
                  <a:pt x="664274" y="192"/>
                  <a:pt x="559689" y="87917"/>
                  <a:pt x="533115" y="205075"/>
                </a:cubicBezTo>
                <a:cubicBezTo>
                  <a:pt x="512350" y="197741"/>
                  <a:pt x="490157" y="193645"/>
                  <a:pt x="466916" y="193645"/>
                </a:cubicBezTo>
                <a:cubicBezTo>
                  <a:pt x="360141" y="193835"/>
                  <a:pt x="273463" y="278227"/>
                  <a:pt x="268986" y="383859"/>
                </a:cubicBezTo>
                <a:lnTo>
                  <a:pt x="180309" y="384050"/>
                </a:lnTo>
                <a:cubicBezTo>
                  <a:pt x="80582" y="384240"/>
                  <a:pt x="-190" y="465298"/>
                  <a:pt x="0" y="565120"/>
                </a:cubicBezTo>
                <a:lnTo>
                  <a:pt x="0" y="565120"/>
                </a:lnTo>
                <a:cubicBezTo>
                  <a:pt x="191" y="664847"/>
                  <a:pt x="81249" y="745619"/>
                  <a:pt x="180975" y="745428"/>
                </a:cubicBezTo>
                <a:lnTo>
                  <a:pt x="867156" y="744095"/>
                </a:lnTo>
                <a:lnTo>
                  <a:pt x="867156" y="11527"/>
                </a:lnTo>
                <a:close/>
              </a:path>
            </a:pathLst>
          </a:cu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20000">
            <a:off x="5563727" y="1205086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タイトル​​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0760000">
            <a:off x="4615880" y="514596"/>
            <a:ext cx="2299465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スライド</a:t>
            </a: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4C365B88-676A-45E4-BDA2-21EA40BB053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 rot="597807">
            <a:off x="5735474" y="2973314"/>
            <a:ext cx="2978945" cy="1428691"/>
          </a:xfrm>
        </p:spPr>
        <p:txBody>
          <a:bodyPr rtlCol="0" anchor="t" anchorCtr="0">
            <a:normAutofit/>
          </a:bodyPr>
          <a:lstStyle>
            <a:lvl1pPr marL="0" indent="0" algn="r">
              <a:buNone/>
              <a:defRPr lang="ja-JP" sz="2500" b="1" i="0" kern="1200" baseline="0" smtClean="0">
                <a:ln w="82550">
                  <a:noFill/>
                </a:ln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2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クリックしてマスター テキストのスタイルを編集</a:t>
            </a:r>
          </a:p>
        </p:txBody>
      </p:sp>
      <p:sp>
        <p:nvSpPr>
          <p:cNvPr id="42" name="テキスト プレースホルダー 12">
            <a:extLst>
              <a:ext uri="{FF2B5EF4-FFF2-40B4-BE49-F238E27FC236}">
                <a16:creationId xmlns:a16="http://schemas.microsoft.com/office/drawing/2014/main" id="{9CFC9E56-83CA-4BC6-87B7-91F2848976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97807">
            <a:off x="5608117" y="4742216"/>
            <a:ext cx="2845142" cy="1428691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ja-JP" sz="2500" b="1" i="0" kern="1200" baseline="0" smtClean="0">
                <a:ln w="82550">
                  <a:noFill/>
                </a:ln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2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クリックしてマスター テキストのスタイルを編集</a:t>
            </a:r>
          </a:p>
        </p:txBody>
      </p:sp>
      <p:sp>
        <p:nvSpPr>
          <p:cNvPr id="25" name="図プレースホルダー 24">
            <a:extLst>
              <a:ext uri="{FF2B5EF4-FFF2-40B4-BE49-F238E27FC236}">
                <a16:creationId xmlns:a16="http://schemas.microsoft.com/office/drawing/2014/main" id="{D0A9A3E2-C2A3-4054-947C-D79FADAC6368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-2352" y="734323"/>
            <a:ext cx="4463357" cy="6106215"/>
          </a:xfrm>
          <a:custGeom>
            <a:avLst/>
            <a:gdLst>
              <a:gd name="connsiteX0" fmla="*/ 2256752 w 5951143"/>
              <a:gd name="connsiteY0" fmla="*/ 0 h 6121802"/>
              <a:gd name="connsiteX1" fmla="*/ 5950939 w 5951143"/>
              <a:gd name="connsiteY1" fmla="*/ 3508650 h 6121802"/>
              <a:gd name="connsiteX2" fmla="*/ 5951143 w 5951143"/>
              <a:gd name="connsiteY2" fmla="*/ 3516727 h 6121802"/>
              <a:gd name="connsiteX3" fmla="*/ 5909368 w 5951143"/>
              <a:gd name="connsiteY3" fmla="*/ 3531468 h 6121802"/>
              <a:gd name="connsiteX4" fmla="*/ 5571087 w 5951143"/>
              <a:gd name="connsiteY4" fmla="*/ 4061170 h 6121802"/>
              <a:gd name="connsiteX5" fmla="*/ 5570900 w 5951143"/>
              <a:gd name="connsiteY5" fmla="*/ 4061796 h 6121802"/>
              <a:gd name="connsiteX6" fmla="*/ 4745741 w 5951143"/>
              <a:gd name="connsiteY6" fmla="*/ 4294090 h 6121802"/>
              <a:gd name="connsiteX7" fmla="*/ 5122367 w 5951143"/>
              <a:gd name="connsiteY7" fmla="*/ 5045968 h 6121802"/>
              <a:gd name="connsiteX8" fmla="*/ 5626591 w 5951143"/>
              <a:gd name="connsiteY8" fmla="*/ 5219088 h 6121802"/>
              <a:gd name="connsiteX9" fmla="*/ 5629482 w 5951143"/>
              <a:gd name="connsiteY9" fmla="*/ 5219742 h 6121802"/>
              <a:gd name="connsiteX10" fmla="*/ 5626676 w 5951143"/>
              <a:gd name="connsiteY10" fmla="*/ 5226392 h 6121802"/>
              <a:gd name="connsiteX11" fmla="*/ 5111080 w 5951143"/>
              <a:gd name="connsiteY11" fmla="*/ 6051908 h 6121802"/>
              <a:gd name="connsiteX12" fmla="*/ 5047556 w 5951143"/>
              <a:gd name="connsiteY12" fmla="*/ 6121802 h 6121802"/>
              <a:gd name="connsiteX13" fmla="*/ 0 w 5951143"/>
              <a:gd name="connsiteY13" fmla="*/ 6121802 h 6121802"/>
              <a:gd name="connsiteX14" fmla="*/ 0 w 5951143"/>
              <a:gd name="connsiteY14" fmla="*/ 772768 h 6121802"/>
              <a:gd name="connsiteX15" fmla="*/ 188606 w 5951143"/>
              <a:gd name="connsiteY15" fmla="*/ 631731 h 6121802"/>
              <a:gd name="connsiteX16" fmla="*/ 2256752 w 5951143"/>
              <a:gd name="connsiteY16" fmla="*/ 0 h 6121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51143" h="6121802">
                <a:moveTo>
                  <a:pt x="2256752" y="0"/>
                </a:moveTo>
                <a:cubicBezTo>
                  <a:pt x="4235813" y="0"/>
                  <a:pt x="5851868" y="1554210"/>
                  <a:pt x="5950939" y="3508650"/>
                </a:cubicBezTo>
                <a:lnTo>
                  <a:pt x="5951143" y="3516727"/>
                </a:lnTo>
                <a:lnTo>
                  <a:pt x="5909368" y="3531468"/>
                </a:lnTo>
                <a:cubicBezTo>
                  <a:pt x="5699204" y="3623007"/>
                  <a:pt x="5576149" y="3869031"/>
                  <a:pt x="5571087" y="4061170"/>
                </a:cubicBezTo>
                <a:cubicBezTo>
                  <a:pt x="5571060" y="4061353"/>
                  <a:pt x="5570928" y="4061613"/>
                  <a:pt x="5570900" y="4061796"/>
                </a:cubicBezTo>
                <a:cubicBezTo>
                  <a:pt x="5350416" y="3907677"/>
                  <a:pt x="4873460" y="3901140"/>
                  <a:pt x="4745741" y="4294090"/>
                </a:cubicBezTo>
                <a:cubicBezTo>
                  <a:pt x="4644388" y="4606047"/>
                  <a:pt x="4783262" y="4867680"/>
                  <a:pt x="5122367" y="5045968"/>
                </a:cubicBezTo>
                <a:cubicBezTo>
                  <a:pt x="5256753" y="5116627"/>
                  <a:pt x="5444456" y="5174432"/>
                  <a:pt x="5626591" y="5219088"/>
                </a:cubicBezTo>
                <a:lnTo>
                  <a:pt x="5629482" y="5219742"/>
                </a:lnTo>
                <a:lnTo>
                  <a:pt x="5626676" y="5226392"/>
                </a:lnTo>
                <a:cubicBezTo>
                  <a:pt x="5491184" y="5524856"/>
                  <a:pt x="5317207" y="5802140"/>
                  <a:pt x="5111080" y="6051908"/>
                </a:cubicBezTo>
                <a:lnTo>
                  <a:pt x="5047556" y="6121802"/>
                </a:lnTo>
                <a:lnTo>
                  <a:pt x="0" y="6121802"/>
                </a:lnTo>
                <a:lnTo>
                  <a:pt x="0" y="772768"/>
                </a:lnTo>
                <a:lnTo>
                  <a:pt x="188606" y="631731"/>
                </a:lnTo>
                <a:cubicBezTo>
                  <a:pt x="778970" y="232889"/>
                  <a:pt x="1490664" y="0"/>
                  <a:pt x="2256752" y="0"/>
                </a:cubicBezTo>
                <a:close/>
              </a:path>
            </a:pathLst>
          </a:custGeom>
          <a:noFill/>
          <a:ln w="76200">
            <a:noFill/>
          </a:ln>
          <a:effectLst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61" name="フリーフォーム:図形 60">
            <a:extLst>
              <a:ext uri="{FF2B5EF4-FFF2-40B4-BE49-F238E27FC236}">
                <a16:creationId xmlns:a16="http://schemas.microsoft.com/office/drawing/2014/main" id="{0102F3BD-A707-44C0-BB3A-406155977ED2}"/>
              </a:ext>
            </a:extLst>
          </p:cNvPr>
          <p:cNvSpPr>
            <a:spLocks noChangeAspect="1"/>
          </p:cNvSpPr>
          <p:nvPr userDrawn="1"/>
        </p:nvSpPr>
        <p:spPr>
          <a:xfrm>
            <a:off x="-2354" y="617621"/>
            <a:ext cx="4554564" cy="6222917"/>
          </a:xfrm>
          <a:custGeom>
            <a:avLst/>
            <a:gdLst>
              <a:gd name="connsiteX0" fmla="*/ 2256752 w 6072752"/>
              <a:gd name="connsiteY0" fmla="*/ 0 h 6238802"/>
              <a:gd name="connsiteX1" fmla="*/ 6072752 w 6072752"/>
              <a:gd name="connsiteY1" fmla="*/ 3816000 h 6238802"/>
              <a:gd name="connsiteX2" fmla="*/ 5421040 w 6072752"/>
              <a:gd name="connsiteY2" fmla="*/ 5949562 h 6238802"/>
              <a:gd name="connsiteX3" fmla="*/ 5204750 w 6072752"/>
              <a:gd name="connsiteY3" fmla="*/ 6238802 h 6238802"/>
              <a:gd name="connsiteX4" fmla="*/ 5047556 w 6072752"/>
              <a:gd name="connsiteY4" fmla="*/ 6238802 h 6238802"/>
              <a:gd name="connsiteX5" fmla="*/ 5111080 w 6072752"/>
              <a:gd name="connsiteY5" fmla="*/ 6168908 h 6238802"/>
              <a:gd name="connsiteX6" fmla="*/ 5955752 w 6072752"/>
              <a:gd name="connsiteY6" fmla="*/ 3816000 h 6238802"/>
              <a:gd name="connsiteX7" fmla="*/ 2256752 w 6072752"/>
              <a:gd name="connsiteY7" fmla="*/ 117000 h 6238802"/>
              <a:gd name="connsiteX8" fmla="*/ 188606 w 6072752"/>
              <a:gd name="connsiteY8" fmla="*/ 748731 h 6238802"/>
              <a:gd name="connsiteX9" fmla="*/ 0 w 6072752"/>
              <a:gd name="connsiteY9" fmla="*/ 889768 h 6238802"/>
              <a:gd name="connsiteX10" fmla="*/ 0 w 6072752"/>
              <a:gd name="connsiteY10" fmla="*/ 743833 h 6238802"/>
              <a:gd name="connsiteX11" fmla="*/ 123190 w 6072752"/>
              <a:gd name="connsiteY11" fmla="*/ 651713 h 6238802"/>
              <a:gd name="connsiteX12" fmla="*/ 2256752 w 6072752"/>
              <a:gd name="connsiteY12" fmla="*/ 0 h 6238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072752" h="6238802">
                <a:moveTo>
                  <a:pt x="2256752" y="0"/>
                </a:moveTo>
                <a:cubicBezTo>
                  <a:pt x="4364271" y="0"/>
                  <a:pt x="6072752" y="1708481"/>
                  <a:pt x="6072752" y="3816000"/>
                </a:cubicBezTo>
                <a:cubicBezTo>
                  <a:pt x="6072752" y="4606320"/>
                  <a:pt x="5832497" y="5340525"/>
                  <a:pt x="5421040" y="5949562"/>
                </a:cubicBezTo>
                <a:lnTo>
                  <a:pt x="5204750" y="6238802"/>
                </a:lnTo>
                <a:lnTo>
                  <a:pt x="5047556" y="6238802"/>
                </a:lnTo>
                <a:lnTo>
                  <a:pt x="5111080" y="6168908"/>
                </a:lnTo>
                <a:cubicBezTo>
                  <a:pt x="5638764" y="5529502"/>
                  <a:pt x="5955752" y="4709769"/>
                  <a:pt x="5955752" y="3816000"/>
                </a:cubicBezTo>
                <a:cubicBezTo>
                  <a:pt x="5955752" y="1773099"/>
                  <a:pt x="4299653" y="117000"/>
                  <a:pt x="2256752" y="117000"/>
                </a:cubicBezTo>
                <a:cubicBezTo>
                  <a:pt x="1490664" y="117000"/>
                  <a:pt x="778970" y="349889"/>
                  <a:pt x="188606" y="748731"/>
                </a:cubicBezTo>
                <a:lnTo>
                  <a:pt x="0" y="889768"/>
                </a:lnTo>
                <a:lnTo>
                  <a:pt x="0" y="743833"/>
                </a:lnTo>
                <a:lnTo>
                  <a:pt x="123190" y="651713"/>
                </a:lnTo>
                <a:cubicBezTo>
                  <a:pt x="732228" y="240255"/>
                  <a:pt x="1466433" y="0"/>
                  <a:pt x="22567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76200" dir="2700000" algn="t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グラフィック 14">
            <a:extLst>
              <a:ext uri="{FF2B5EF4-FFF2-40B4-BE49-F238E27FC236}">
                <a16:creationId xmlns:a16="http://schemas.microsoft.com/office/drawing/2014/main" id="{BA2ECFC5-E1E7-4710-919D-B1B6661CD242}"/>
              </a:ext>
            </a:extLst>
          </p:cNvPr>
          <p:cNvSpPr>
            <a:spLocks noChangeAspect="1"/>
          </p:cNvSpPr>
          <p:nvPr userDrawn="1"/>
        </p:nvSpPr>
        <p:spPr>
          <a:xfrm rot="19404374">
            <a:off x="3623965" y="4314529"/>
            <a:ext cx="1511299" cy="1795417"/>
          </a:xfrm>
          <a:custGeom>
            <a:avLst/>
            <a:gdLst>
              <a:gd name="connsiteX0" fmla="*/ 1390165 w 1467456"/>
              <a:gd name="connsiteY0" fmla="*/ 265372 h 1310836"/>
              <a:gd name="connsiteX1" fmla="*/ 760848 w 1467456"/>
              <a:gd name="connsiteY1" fmla="*/ 287185 h 1310836"/>
              <a:gd name="connsiteX2" fmla="*/ 760467 w 1467456"/>
              <a:gd name="connsiteY2" fmla="*/ 287470 h 1310836"/>
              <a:gd name="connsiteX3" fmla="*/ 177156 w 1467456"/>
              <a:gd name="connsiteY3" fmla="*/ 65062 h 1310836"/>
              <a:gd name="connsiteX4" fmla="*/ 70952 w 1467456"/>
              <a:gd name="connsiteY4" fmla="*/ 668185 h 1310836"/>
              <a:gd name="connsiteX5" fmla="*/ 587779 w 1467456"/>
              <a:gd name="connsiteY5" fmla="*/ 1310836 h 1310836"/>
              <a:gd name="connsiteX6" fmla="*/ 1287105 w 1467456"/>
              <a:gd name="connsiteY6" fmla="*/ 873734 h 1310836"/>
              <a:gd name="connsiteX7" fmla="*/ 1390165 w 1467456"/>
              <a:gd name="connsiteY7" fmla="*/ 265372 h 13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7456" h="1310836">
                <a:moveTo>
                  <a:pt x="1390165" y="265372"/>
                </a:moveTo>
                <a:cubicBezTo>
                  <a:pt x="1207571" y="8483"/>
                  <a:pt x="886483" y="126974"/>
                  <a:pt x="760848" y="287185"/>
                </a:cubicBezTo>
                <a:cubicBezTo>
                  <a:pt x="760753" y="287280"/>
                  <a:pt x="760563" y="287375"/>
                  <a:pt x="760467" y="287470"/>
                </a:cubicBezTo>
                <a:cubicBezTo>
                  <a:pt x="698460" y="101638"/>
                  <a:pt x="422425" y="-109246"/>
                  <a:pt x="177156" y="65062"/>
                </a:cubicBezTo>
                <a:cubicBezTo>
                  <a:pt x="-17535" y="203460"/>
                  <a:pt x="-49920" y="416725"/>
                  <a:pt x="70952" y="668185"/>
                </a:cubicBezTo>
                <a:cubicBezTo>
                  <a:pt x="198683" y="933932"/>
                  <a:pt x="587779" y="1310836"/>
                  <a:pt x="587779" y="1310836"/>
                </a:cubicBezTo>
                <a:cubicBezTo>
                  <a:pt x="587779" y="1310836"/>
                  <a:pt x="1102891" y="1060043"/>
                  <a:pt x="1287105" y="873734"/>
                </a:cubicBezTo>
                <a:cubicBezTo>
                  <a:pt x="1471318" y="687425"/>
                  <a:pt x="1529706" y="461778"/>
                  <a:pt x="1390165" y="265372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101600" dist="101600" dir="2700000" algn="tl" rotWithShape="0">
              <a:schemeClr val="accent5">
                <a:lumMod val="50000"/>
                <a:alpha val="25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6C6796E6-1F9F-439B-A5EC-5F0CA6835A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9608183">
            <a:off x="3733512" y="4678459"/>
            <a:ext cx="1320506" cy="1011673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2800" b="1" i="0" kern="1200" baseline="0" dirty="0">
                <a:ln w="82550">
                  <a:noFill/>
                </a:ln>
                <a:solidFill>
                  <a:schemeClr val="accent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Lorem</a:t>
            </a:r>
            <a:br>
              <a:rPr lang="en-US" altLang="ja-JP" i="0" noProof="0"/>
            </a:br>
            <a:r>
              <a:rPr lang="en-US" altLang="ja-JP" i="0" noProof="0"/>
              <a:t>Ipsum</a:t>
            </a:r>
          </a:p>
        </p:txBody>
      </p:sp>
    </p:spTree>
    <p:extLst>
      <p:ext uri="{BB962C8B-B14F-4D97-AF65-F5344CB8AC3E}">
        <p14:creationId xmlns:p14="http://schemas.microsoft.com/office/powerpoint/2010/main" val="384045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表紙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 8" descr="芝生">
            <a:extLst>
              <a:ext uri="{FF2B5EF4-FFF2-40B4-BE49-F238E27FC236}">
                <a16:creationId xmlns:a16="http://schemas.microsoft.com/office/drawing/2014/main" id="{1377A153-F6A1-490B-87CE-041993E98042}"/>
              </a:ext>
            </a:extLst>
          </p:cNvPr>
          <p:cNvGrpSpPr/>
          <p:nvPr userDrawn="1"/>
        </p:nvGrpSpPr>
        <p:grpSpPr>
          <a:xfrm>
            <a:off x="-450" y="3670033"/>
            <a:ext cx="9144900" cy="3170505"/>
            <a:chOff x="-600" y="3679402"/>
            <a:chExt cx="12193200" cy="3178598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3747025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4493974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4835431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4449917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3679402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グラフィック 2">
              <a:extLst>
                <a:ext uri="{FF2B5EF4-FFF2-40B4-BE49-F238E27FC236}">
                  <a16:creationId xmlns:a16="http://schemas.microsoft.com/office/drawing/2014/main" id="{D84FC676-5C39-451E-93F7-D002C462B2BB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4906074"/>
              <a:ext cx="12193200" cy="1951926"/>
            </a:xfrm>
            <a:custGeom>
              <a:avLst/>
              <a:gdLst>
                <a:gd name="connsiteX0" fmla="*/ 0 w 9163050"/>
                <a:gd name="connsiteY0" fmla="*/ 1466850 h 1466850"/>
                <a:gd name="connsiteX1" fmla="*/ 9163050 w 9163050"/>
                <a:gd name="connsiteY1" fmla="*/ 1466850 h 1466850"/>
                <a:gd name="connsiteX2" fmla="*/ 9163050 w 9163050"/>
                <a:gd name="connsiteY2" fmla="*/ 824389 h 1466850"/>
                <a:gd name="connsiteX3" fmla="*/ 4800600 w 9163050"/>
                <a:gd name="connsiteY3" fmla="*/ 0 h 1466850"/>
                <a:gd name="connsiteX4" fmla="*/ 0 w 9163050"/>
                <a:gd name="connsiteY4" fmla="*/ 1064800 h 1466850"/>
                <a:gd name="connsiteX5" fmla="*/ 0 w 9163050"/>
                <a:gd name="connsiteY5" fmla="*/ 1466850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63050" h="1466850">
                  <a:moveTo>
                    <a:pt x="0" y="1466850"/>
                  </a:moveTo>
                  <a:lnTo>
                    <a:pt x="9163050" y="1466850"/>
                  </a:lnTo>
                  <a:lnTo>
                    <a:pt x="9163050" y="824389"/>
                  </a:lnTo>
                  <a:cubicBezTo>
                    <a:pt x="8114729" y="320135"/>
                    <a:pt x="6549390" y="0"/>
                    <a:pt x="4800600" y="0"/>
                  </a:cubicBezTo>
                  <a:cubicBezTo>
                    <a:pt x="2787872" y="0"/>
                    <a:pt x="1018127" y="424053"/>
                    <a:pt x="0" y="1064800"/>
                  </a:cubicBezTo>
                  <a:lnTo>
                    <a:pt x="0" y="1466850"/>
                  </a:lnTo>
                  <a:close/>
                </a:path>
              </a:pathLst>
            </a:custGeom>
            <a:gradFill>
              <a:gsLst>
                <a:gs pos="20000">
                  <a:schemeClr val="accent3">
                    <a:lumMod val="75000"/>
                  </a:schemeClr>
                </a:gs>
                <a:gs pos="100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4C6DE80-8D04-4CD2-AAEE-55FC0EEBF656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sp>
        <p:nvSpPr>
          <p:cNvPr id="39" name="グラフィック 37" descr="雲">
            <a:extLst>
              <a:ext uri="{FF2B5EF4-FFF2-40B4-BE49-F238E27FC236}">
                <a16:creationId xmlns:a16="http://schemas.microsoft.com/office/drawing/2014/main" id="{70727BAA-C738-415D-B003-604A32C69455}"/>
              </a:ext>
            </a:extLst>
          </p:cNvPr>
          <p:cNvSpPr>
            <a:spLocks noChangeAspect="1"/>
          </p:cNvSpPr>
          <p:nvPr userDrawn="1"/>
        </p:nvSpPr>
        <p:spPr>
          <a:xfrm>
            <a:off x="1292289" y="373303"/>
            <a:ext cx="1555961" cy="1041342"/>
          </a:xfrm>
          <a:custGeom>
            <a:avLst/>
            <a:gdLst>
              <a:gd name="connsiteX0" fmla="*/ 1735166 w 1967307"/>
              <a:gd name="connsiteY0" fmla="*/ 508962 h 989999"/>
              <a:gd name="connsiteX1" fmla="*/ 1731739 w 1967307"/>
              <a:gd name="connsiteY1" fmla="*/ 508962 h 989999"/>
              <a:gd name="connsiteX2" fmla="*/ 1737704 w 1967307"/>
              <a:gd name="connsiteY2" fmla="*/ 454004 h 989999"/>
              <a:gd name="connsiteX3" fmla="*/ 1483477 w 1967307"/>
              <a:gd name="connsiteY3" fmla="*/ 200666 h 989999"/>
              <a:gd name="connsiteX4" fmla="*/ 1379781 w 1967307"/>
              <a:gd name="connsiteY4" fmla="*/ 223258 h 989999"/>
              <a:gd name="connsiteX5" fmla="*/ 1052066 w 1967307"/>
              <a:gd name="connsiteY5" fmla="*/ 1 h 989999"/>
              <a:gd name="connsiteX6" fmla="*/ 710389 w 1967307"/>
              <a:gd name="connsiteY6" fmla="*/ 273266 h 989999"/>
              <a:gd name="connsiteX7" fmla="*/ 622177 w 1967307"/>
              <a:gd name="connsiteY7" fmla="*/ 258035 h 989999"/>
              <a:gd name="connsiteX8" fmla="*/ 358431 w 1967307"/>
              <a:gd name="connsiteY8" fmla="*/ 511501 h 989999"/>
              <a:gd name="connsiteX9" fmla="*/ 240266 w 1967307"/>
              <a:gd name="connsiteY9" fmla="*/ 511754 h 989999"/>
              <a:gd name="connsiteX10" fmla="*/ 0 w 1967307"/>
              <a:gd name="connsiteY10" fmla="*/ 753035 h 989999"/>
              <a:gd name="connsiteX11" fmla="*/ 0 w 1967307"/>
              <a:gd name="connsiteY11" fmla="*/ 753035 h 989999"/>
              <a:gd name="connsiteX12" fmla="*/ 241154 w 1967307"/>
              <a:gd name="connsiteY12" fmla="*/ 993301 h 989999"/>
              <a:gd name="connsiteX13" fmla="*/ 1736054 w 1967307"/>
              <a:gd name="connsiteY13" fmla="*/ 990508 h 989999"/>
              <a:gd name="connsiteX14" fmla="*/ 1976320 w 1967307"/>
              <a:gd name="connsiteY14" fmla="*/ 749354 h 989999"/>
              <a:gd name="connsiteX15" fmla="*/ 1735166 w 1967307"/>
              <a:gd name="connsiteY15" fmla="*/ 508962 h 9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67307" h="989999">
                <a:moveTo>
                  <a:pt x="1735166" y="508962"/>
                </a:moveTo>
                <a:lnTo>
                  <a:pt x="1731739" y="508962"/>
                </a:lnTo>
                <a:cubicBezTo>
                  <a:pt x="1735674" y="491320"/>
                  <a:pt x="1737831" y="472916"/>
                  <a:pt x="1737704" y="454004"/>
                </a:cubicBezTo>
                <a:cubicBezTo>
                  <a:pt x="1737451" y="313881"/>
                  <a:pt x="1623600" y="200412"/>
                  <a:pt x="1483477" y="200666"/>
                </a:cubicBezTo>
                <a:cubicBezTo>
                  <a:pt x="1446416" y="200793"/>
                  <a:pt x="1411385" y="208916"/>
                  <a:pt x="1379781" y="223258"/>
                </a:cubicBezTo>
                <a:cubicBezTo>
                  <a:pt x="1328631" y="92401"/>
                  <a:pt x="1201201" y="-253"/>
                  <a:pt x="1052066" y="1"/>
                </a:cubicBezTo>
                <a:cubicBezTo>
                  <a:pt x="885162" y="254"/>
                  <a:pt x="745800" y="117151"/>
                  <a:pt x="710389" y="273266"/>
                </a:cubicBezTo>
                <a:cubicBezTo>
                  <a:pt x="682720" y="263493"/>
                  <a:pt x="653147" y="258035"/>
                  <a:pt x="622177" y="258035"/>
                </a:cubicBezTo>
                <a:cubicBezTo>
                  <a:pt x="479897" y="258289"/>
                  <a:pt x="364397" y="370743"/>
                  <a:pt x="358431" y="511501"/>
                </a:cubicBezTo>
                <a:lnTo>
                  <a:pt x="240266" y="511754"/>
                </a:lnTo>
                <a:cubicBezTo>
                  <a:pt x="107377" y="512008"/>
                  <a:pt x="-253" y="620020"/>
                  <a:pt x="0" y="753035"/>
                </a:cubicBezTo>
                <a:lnTo>
                  <a:pt x="0" y="753035"/>
                </a:lnTo>
                <a:cubicBezTo>
                  <a:pt x="254" y="885924"/>
                  <a:pt x="108266" y="993554"/>
                  <a:pt x="241154" y="993301"/>
                </a:cubicBezTo>
                <a:lnTo>
                  <a:pt x="1736054" y="990508"/>
                </a:lnTo>
                <a:cubicBezTo>
                  <a:pt x="1869070" y="990254"/>
                  <a:pt x="1976574" y="882243"/>
                  <a:pt x="1976320" y="749354"/>
                </a:cubicBezTo>
                <a:cubicBezTo>
                  <a:pt x="1976066" y="616466"/>
                  <a:pt x="1868181" y="508708"/>
                  <a:pt x="1735166" y="508962"/>
                </a:cubicBez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3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 userDrawn="1"/>
        </p:nvSpPr>
        <p:spPr>
          <a:xfrm>
            <a:off x="3977327" y="470112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グラフィック 6" descr="雲">
            <a:extLst>
              <a:ext uri="{FF2B5EF4-FFF2-40B4-BE49-F238E27FC236}">
                <a16:creationId xmlns:a16="http://schemas.microsoft.com/office/drawing/2014/main" id="{CFAA5ABA-7776-49AB-9A73-252A28992992}"/>
              </a:ext>
            </a:extLst>
          </p:cNvPr>
          <p:cNvSpPr>
            <a:spLocks noChangeAspect="1"/>
          </p:cNvSpPr>
          <p:nvPr userDrawn="1"/>
        </p:nvSpPr>
        <p:spPr>
          <a:xfrm>
            <a:off x="14835" y="1438092"/>
            <a:ext cx="624858" cy="646350"/>
          </a:xfrm>
          <a:custGeom>
            <a:avLst/>
            <a:gdLst>
              <a:gd name="connsiteX0" fmla="*/ 823770 w 810000"/>
              <a:gd name="connsiteY0" fmla="*/ 480492 h 648000"/>
              <a:gd name="connsiteX1" fmla="*/ 654642 w 810000"/>
              <a:gd name="connsiteY1" fmla="*/ 311526 h 648000"/>
              <a:gd name="connsiteX2" fmla="*/ 604098 w 810000"/>
              <a:gd name="connsiteY2" fmla="*/ 311526 h 648000"/>
              <a:gd name="connsiteX3" fmla="*/ 604584 w 810000"/>
              <a:gd name="connsiteY3" fmla="*/ 300186 h 648000"/>
              <a:gd name="connsiteX4" fmla="*/ 360288 w 810000"/>
              <a:gd name="connsiteY4" fmla="*/ 51516 h 648000"/>
              <a:gd name="connsiteX5" fmla="*/ 188892 w 810000"/>
              <a:gd name="connsiteY5" fmla="*/ 123444 h 648000"/>
              <a:gd name="connsiteX6" fmla="*/ 15876 w 810000"/>
              <a:gd name="connsiteY6" fmla="*/ 0 h 648000"/>
              <a:gd name="connsiteX7" fmla="*/ 0 w 810000"/>
              <a:gd name="connsiteY7" fmla="*/ 810 h 648000"/>
              <a:gd name="connsiteX8" fmla="*/ 0 w 810000"/>
              <a:gd name="connsiteY8" fmla="*/ 653184 h 648000"/>
              <a:gd name="connsiteX9" fmla="*/ 654804 w 810000"/>
              <a:gd name="connsiteY9" fmla="*/ 652860 h 648000"/>
              <a:gd name="connsiteX10" fmla="*/ 823770 w 810000"/>
              <a:gd name="connsiteY10" fmla="*/ 483732 h 648000"/>
              <a:gd name="connsiteX11" fmla="*/ 823770 w 810000"/>
              <a:gd name="connsiteY11" fmla="*/ 480492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0000" h="648000">
                <a:moveTo>
                  <a:pt x="823770" y="480492"/>
                </a:moveTo>
                <a:cubicBezTo>
                  <a:pt x="823770" y="387180"/>
                  <a:pt x="747954" y="311526"/>
                  <a:pt x="654642" y="311526"/>
                </a:cubicBezTo>
                <a:lnTo>
                  <a:pt x="604098" y="311526"/>
                </a:lnTo>
                <a:cubicBezTo>
                  <a:pt x="604260" y="307800"/>
                  <a:pt x="604584" y="304074"/>
                  <a:pt x="604584" y="300186"/>
                </a:cubicBezTo>
                <a:cubicBezTo>
                  <a:pt x="604584" y="162810"/>
                  <a:pt x="495072" y="51516"/>
                  <a:pt x="360288" y="51516"/>
                </a:cubicBezTo>
                <a:cubicBezTo>
                  <a:pt x="293382" y="51516"/>
                  <a:pt x="232956" y="79056"/>
                  <a:pt x="188892" y="123444"/>
                </a:cubicBezTo>
                <a:cubicBezTo>
                  <a:pt x="163134" y="51516"/>
                  <a:pt x="95580" y="0"/>
                  <a:pt x="15876" y="0"/>
                </a:cubicBezTo>
                <a:cubicBezTo>
                  <a:pt x="10530" y="0"/>
                  <a:pt x="5184" y="324"/>
                  <a:pt x="0" y="810"/>
                </a:cubicBezTo>
                <a:lnTo>
                  <a:pt x="0" y="653184"/>
                </a:lnTo>
                <a:lnTo>
                  <a:pt x="654804" y="652860"/>
                </a:lnTo>
                <a:cubicBezTo>
                  <a:pt x="748116" y="652860"/>
                  <a:pt x="823770" y="577044"/>
                  <a:pt x="823770" y="483732"/>
                </a:cubicBezTo>
                <a:lnTo>
                  <a:pt x="823770" y="480492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6062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 rot="20820000">
            <a:off x="1872334" y="2787380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タイトル​​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 rot="20760000">
            <a:off x="654123" y="1958275"/>
            <a:ext cx="2993103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セクション</a:t>
            </a:r>
          </a:p>
        </p:txBody>
      </p:sp>
      <p:pic>
        <p:nvPicPr>
          <p:cNvPr id="12" name="グラフィック 11" descr="動物の足跡">
            <a:extLst>
              <a:ext uri="{FF2B5EF4-FFF2-40B4-BE49-F238E27FC236}">
                <a16:creationId xmlns:a16="http://schemas.microsoft.com/office/drawing/2014/main" id="{BDC95EDC-EC46-42AB-907A-BAAC3257E0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41790" y="5157562"/>
            <a:ext cx="1377000" cy="1631998"/>
          </a:xfrm>
          <a:prstGeom prst="rect">
            <a:avLst/>
          </a:prstGeom>
        </p:spPr>
      </p:pic>
      <p:sp>
        <p:nvSpPr>
          <p:cNvPr id="25" name="図プレースホルダー 47">
            <a:extLst>
              <a:ext uri="{FF2B5EF4-FFF2-40B4-BE49-F238E27FC236}">
                <a16:creationId xmlns:a16="http://schemas.microsoft.com/office/drawing/2014/main" id="{CF1E1E28-09C7-4F8D-9AA0-F873C7742627}"/>
              </a:ext>
            </a:extLst>
          </p:cNvPr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4065202" y="554499"/>
            <a:ext cx="4185000" cy="5565792"/>
          </a:xfrm>
          <a:prstGeom prst="ellipse">
            <a:avLst/>
          </a:prstGeom>
          <a:noFill/>
          <a:ln w="92075">
            <a:solidFill>
              <a:schemeClr val="bg1"/>
            </a:solidFill>
          </a:ln>
          <a:effectLst>
            <a:outerShdw blurRad="127000" dist="635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 anchorCtr="0">
            <a:normAutofit/>
          </a:bodyPr>
          <a:lstStyle>
            <a:lvl1pPr marL="0" indent="0" algn="ctr">
              <a:buNone/>
              <a:defRPr lang="ja-JP" sz="14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アイコンをクリックして画像を追加</a:t>
            </a:r>
          </a:p>
        </p:txBody>
      </p:sp>
      <p:sp>
        <p:nvSpPr>
          <p:cNvPr id="95" name="グラフィック 93" descr="雲">
            <a:extLst>
              <a:ext uri="{FF2B5EF4-FFF2-40B4-BE49-F238E27FC236}">
                <a16:creationId xmlns:a16="http://schemas.microsoft.com/office/drawing/2014/main" id="{41DE4A73-60CC-40A2-A282-83D27930D9CE}"/>
              </a:ext>
            </a:extLst>
          </p:cNvPr>
          <p:cNvSpPr>
            <a:spLocks noChangeAspect="1"/>
          </p:cNvSpPr>
          <p:nvPr/>
        </p:nvSpPr>
        <p:spPr>
          <a:xfrm>
            <a:off x="8496000" y="768060"/>
            <a:ext cx="648000" cy="925167"/>
          </a:xfrm>
          <a:custGeom>
            <a:avLst/>
            <a:gdLst>
              <a:gd name="connsiteX0" fmla="*/ 648081 w 647700"/>
              <a:gd name="connsiteY0" fmla="*/ 0 h 695325"/>
              <a:gd name="connsiteX1" fmla="*/ 533115 w 647700"/>
              <a:gd name="connsiteY1" fmla="*/ 163354 h 695325"/>
              <a:gd name="connsiteX2" fmla="*/ 466916 w 647700"/>
              <a:gd name="connsiteY2" fmla="*/ 151924 h 695325"/>
              <a:gd name="connsiteX3" fmla="*/ 268986 w 647700"/>
              <a:gd name="connsiteY3" fmla="*/ 342138 h 695325"/>
              <a:gd name="connsiteX4" fmla="*/ 180309 w 647700"/>
              <a:gd name="connsiteY4" fmla="*/ 342329 h 695325"/>
              <a:gd name="connsiteX5" fmla="*/ 0 w 647700"/>
              <a:gd name="connsiteY5" fmla="*/ 523399 h 695325"/>
              <a:gd name="connsiteX6" fmla="*/ 0 w 647700"/>
              <a:gd name="connsiteY6" fmla="*/ 523399 h 695325"/>
              <a:gd name="connsiteX7" fmla="*/ 180975 w 647700"/>
              <a:gd name="connsiteY7" fmla="*/ 703707 h 695325"/>
              <a:gd name="connsiteX8" fmla="*/ 648081 w 647700"/>
              <a:gd name="connsiteY8" fmla="*/ 702850 h 695325"/>
              <a:gd name="connsiteX9" fmla="*/ 648081 w 647700"/>
              <a:gd name="connsiteY9" fmla="*/ 0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7700" h="695325">
                <a:moveTo>
                  <a:pt x="648081" y="0"/>
                </a:moveTo>
                <a:cubicBezTo>
                  <a:pt x="590836" y="36767"/>
                  <a:pt x="548640" y="94964"/>
                  <a:pt x="533115" y="163354"/>
                </a:cubicBezTo>
                <a:cubicBezTo>
                  <a:pt x="512350" y="156019"/>
                  <a:pt x="490157" y="151924"/>
                  <a:pt x="466916" y="151924"/>
                </a:cubicBezTo>
                <a:cubicBezTo>
                  <a:pt x="360141" y="152114"/>
                  <a:pt x="273463" y="236506"/>
                  <a:pt x="268986" y="342138"/>
                </a:cubicBezTo>
                <a:lnTo>
                  <a:pt x="180309" y="342329"/>
                </a:lnTo>
                <a:cubicBezTo>
                  <a:pt x="80582" y="342519"/>
                  <a:pt x="-190" y="423577"/>
                  <a:pt x="0" y="523399"/>
                </a:cubicBezTo>
                <a:lnTo>
                  <a:pt x="0" y="523399"/>
                </a:lnTo>
                <a:cubicBezTo>
                  <a:pt x="191" y="623126"/>
                  <a:pt x="81249" y="703898"/>
                  <a:pt x="180975" y="703707"/>
                </a:cubicBezTo>
                <a:lnTo>
                  <a:pt x="648081" y="702850"/>
                </a:lnTo>
                <a:lnTo>
                  <a:pt x="648081" y="0"/>
                </a:lnTo>
                <a:close/>
              </a:path>
            </a:pathLst>
          </a:cu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87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礼を述べるスライド">
    <p:bg>
      <p:bgPr>
        <a:gradFill>
          <a:gsLst>
            <a:gs pos="0">
              <a:schemeClr val="accent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グラフィック 39" descr="雲">
            <a:extLst>
              <a:ext uri="{FF2B5EF4-FFF2-40B4-BE49-F238E27FC236}">
                <a16:creationId xmlns:a16="http://schemas.microsoft.com/office/drawing/2014/main" id="{84693828-C56D-4A5C-ABB5-7674FBFDE0BB}"/>
              </a:ext>
            </a:extLst>
          </p:cNvPr>
          <p:cNvSpPr/>
          <p:nvPr userDrawn="1"/>
        </p:nvSpPr>
        <p:spPr>
          <a:xfrm>
            <a:off x="5441613" y="1099632"/>
            <a:ext cx="1933200" cy="1076542"/>
          </a:xfrm>
          <a:custGeom>
            <a:avLst/>
            <a:gdLst>
              <a:gd name="connsiteX0" fmla="*/ 2577727 w 2577600"/>
              <a:gd name="connsiteY0" fmla="*/ 835117 h 1079290"/>
              <a:gd name="connsiteX1" fmla="*/ 2329490 w 2577600"/>
              <a:gd name="connsiteY1" fmla="*/ 587261 h 1079290"/>
              <a:gd name="connsiteX2" fmla="*/ 2255845 w 2577600"/>
              <a:gd name="connsiteY2" fmla="*/ 587261 h 1079290"/>
              <a:gd name="connsiteX3" fmla="*/ 2256226 w 2577600"/>
              <a:gd name="connsiteY3" fmla="*/ 570754 h 1079290"/>
              <a:gd name="connsiteX4" fmla="*/ 1897647 w 2577600"/>
              <a:gd name="connsiteY4" fmla="*/ 205827 h 1079290"/>
              <a:gd name="connsiteX5" fmla="*/ 1646236 w 2577600"/>
              <a:gd name="connsiteY5" fmla="*/ 311090 h 1079290"/>
              <a:gd name="connsiteX6" fmla="*/ 1392031 w 2577600"/>
              <a:gd name="connsiteY6" fmla="*/ 130023 h 1079290"/>
              <a:gd name="connsiteX7" fmla="*/ 1246517 w 2577600"/>
              <a:gd name="connsiteY7" fmla="*/ 173449 h 1079290"/>
              <a:gd name="connsiteX8" fmla="*/ 941523 w 2577600"/>
              <a:gd name="connsiteY8" fmla="*/ 0 h 1079290"/>
              <a:gd name="connsiteX9" fmla="*/ 592340 w 2577600"/>
              <a:gd name="connsiteY9" fmla="*/ 284044 h 1079290"/>
              <a:gd name="connsiteX10" fmla="*/ 501680 w 2577600"/>
              <a:gd name="connsiteY10" fmla="*/ 267156 h 1079290"/>
              <a:gd name="connsiteX11" fmla="*/ 242777 w 2577600"/>
              <a:gd name="connsiteY11" fmla="*/ 531265 h 1079290"/>
              <a:gd name="connsiteX12" fmla="*/ 248999 w 2577600"/>
              <a:gd name="connsiteY12" fmla="*/ 588404 h 1079290"/>
              <a:gd name="connsiteX13" fmla="*/ 247729 w 2577600"/>
              <a:gd name="connsiteY13" fmla="*/ 588404 h 1079290"/>
              <a:gd name="connsiteX14" fmla="*/ 0 w 2577600"/>
              <a:gd name="connsiteY14" fmla="*/ 836514 h 1079290"/>
              <a:gd name="connsiteX15" fmla="*/ 0 w 2577600"/>
              <a:gd name="connsiteY15" fmla="*/ 841212 h 1079290"/>
              <a:gd name="connsiteX16" fmla="*/ 248237 w 2577600"/>
              <a:gd name="connsiteY16" fmla="*/ 1089068 h 1079290"/>
              <a:gd name="connsiteX17" fmla="*/ 2329871 w 2577600"/>
              <a:gd name="connsiteY17" fmla="*/ 1087925 h 1079290"/>
              <a:gd name="connsiteX18" fmla="*/ 2577727 w 2577600"/>
              <a:gd name="connsiteY18" fmla="*/ 839688 h 1079290"/>
              <a:gd name="connsiteX19" fmla="*/ 2577727 w 2577600"/>
              <a:gd name="connsiteY19" fmla="*/ 835117 h 10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7600" h="1079290">
                <a:moveTo>
                  <a:pt x="2577727" y="835117"/>
                </a:moveTo>
                <a:cubicBezTo>
                  <a:pt x="2577600" y="698111"/>
                  <a:pt x="2466497" y="587134"/>
                  <a:pt x="2329490" y="587261"/>
                </a:cubicBezTo>
                <a:lnTo>
                  <a:pt x="2255845" y="587261"/>
                </a:lnTo>
                <a:cubicBezTo>
                  <a:pt x="2256099" y="581801"/>
                  <a:pt x="2256226" y="576214"/>
                  <a:pt x="2256226" y="570754"/>
                </a:cubicBezTo>
                <a:cubicBezTo>
                  <a:pt x="2256099" y="369118"/>
                  <a:pt x="2095602" y="205700"/>
                  <a:pt x="1897647" y="205827"/>
                </a:cubicBezTo>
                <a:cubicBezTo>
                  <a:pt x="1799622" y="205827"/>
                  <a:pt x="1710866" y="246078"/>
                  <a:pt x="1646236" y="311090"/>
                </a:cubicBezTo>
                <a:cubicBezTo>
                  <a:pt x="1608397" y="205319"/>
                  <a:pt x="1508849" y="129896"/>
                  <a:pt x="1392031" y="130023"/>
                </a:cubicBezTo>
                <a:cubicBezTo>
                  <a:pt x="1338448" y="130023"/>
                  <a:pt x="1288546" y="146022"/>
                  <a:pt x="1246517" y="173449"/>
                </a:cubicBezTo>
                <a:cubicBezTo>
                  <a:pt x="1183411" y="69202"/>
                  <a:pt x="1070403" y="-127"/>
                  <a:pt x="941523" y="0"/>
                </a:cubicBezTo>
                <a:cubicBezTo>
                  <a:pt x="770995" y="127"/>
                  <a:pt x="628528" y="121516"/>
                  <a:pt x="592340" y="284044"/>
                </a:cubicBezTo>
                <a:cubicBezTo>
                  <a:pt x="564152" y="273251"/>
                  <a:pt x="533678" y="267156"/>
                  <a:pt x="501680" y="267156"/>
                </a:cubicBezTo>
                <a:cubicBezTo>
                  <a:pt x="358579" y="267283"/>
                  <a:pt x="242777" y="385497"/>
                  <a:pt x="242777" y="531265"/>
                </a:cubicBezTo>
                <a:cubicBezTo>
                  <a:pt x="242777" y="550946"/>
                  <a:pt x="245063" y="569993"/>
                  <a:pt x="248999" y="588404"/>
                </a:cubicBezTo>
                <a:lnTo>
                  <a:pt x="247729" y="588404"/>
                </a:lnTo>
                <a:cubicBezTo>
                  <a:pt x="110977" y="588404"/>
                  <a:pt x="-127" y="699507"/>
                  <a:pt x="0" y="836514"/>
                </a:cubicBezTo>
                <a:lnTo>
                  <a:pt x="0" y="841212"/>
                </a:lnTo>
                <a:cubicBezTo>
                  <a:pt x="127" y="978218"/>
                  <a:pt x="111231" y="1089195"/>
                  <a:pt x="248237" y="1089068"/>
                </a:cubicBezTo>
                <a:lnTo>
                  <a:pt x="2329871" y="1087925"/>
                </a:lnTo>
                <a:cubicBezTo>
                  <a:pt x="2466878" y="1087798"/>
                  <a:pt x="2577854" y="976695"/>
                  <a:pt x="2577727" y="839688"/>
                </a:cubicBezTo>
                <a:lnTo>
                  <a:pt x="2577727" y="835117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2669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 14" descr="芝生">
            <a:extLst>
              <a:ext uri="{FF2B5EF4-FFF2-40B4-BE49-F238E27FC236}">
                <a16:creationId xmlns:a16="http://schemas.microsoft.com/office/drawing/2014/main" id="{6069D732-6D56-4F78-BCB3-3630A00299A3}"/>
              </a:ext>
            </a:extLst>
          </p:cNvPr>
          <p:cNvGrpSpPr/>
          <p:nvPr userDrawn="1"/>
        </p:nvGrpSpPr>
        <p:grpSpPr>
          <a:xfrm>
            <a:off x="-450" y="1909899"/>
            <a:ext cx="9144900" cy="4930639"/>
            <a:chOff x="-600" y="1914774"/>
            <a:chExt cx="12193200" cy="4943226"/>
          </a:xfrm>
        </p:grpSpPr>
        <p:sp>
          <p:nvSpPr>
            <p:cNvPr id="51" name="グラフィック 15">
              <a:extLst>
                <a:ext uri="{FF2B5EF4-FFF2-40B4-BE49-F238E27FC236}">
                  <a16:creationId xmlns:a16="http://schemas.microsoft.com/office/drawing/2014/main" id="{EF340FF6-87A0-49D8-BBB9-8F28A0CBF7F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139600" y="1982397"/>
              <a:ext cx="7052400" cy="2312679"/>
            </a:xfrm>
            <a:custGeom>
              <a:avLst/>
              <a:gdLst>
                <a:gd name="connsiteX0" fmla="*/ 5288661 w 5286375"/>
                <a:gd name="connsiteY0" fmla="*/ 104198 h 1733550"/>
                <a:gd name="connsiteX1" fmla="*/ 3180493 w 5286375"/>
                <a:gd name="connsiteY1" fmla="*/ 28855 h 1733550"/>
                <a:gd name="connsiteX2" fmla="*/ 0 w 5286375"/>
                <a:gd name="connsiteY2" fmla="*/ 945637 h 1733550"/>
                <a:gd name="connsiteX3" fmla="*/ 926211 w 5286375"/>
                <a:gd name="connsiteY3" fmla="*/ 915157 h 1733550"/>
                <a:gd name="connsiteX4" fmla="*/ 5288661 w 5286375"/>
                <a:gd name="connsiteY4" fmla="*/ 1739545 h 1733550"/>
                <a:gd name="connsiteX5" fmla="*/ 5288661 w 5286375"/>
                <a:gd name="connsiteY5" fmla="*/ 104198 h 17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86375" h="1733550">
                  <a:moveTo>
                    <a:pt x="5288661" y="104198"/>
                  </a:moveTo>
                  <a:cubicBezTo>
                    <a:pt x="4680966" y="2471"/>
                    <a:pt x="3955066" y="-29152"/>
                    <a:pt x="3180493" y="28855"/>
                  </a:cubicBezTo>
                  <a:cubicBezTo>
                    <a:pt x="1801368" y="132202"/>
                    <a:pt x="617220" y="493675"/>
                    <a:pt x="0" y="945637"/>
                  </a:cubicBezTo>
                  <a:cubicBezTo>
                    <a:pt x="301466" y="925634"/>
                    <a:pt x="610838" y="915157"/>
                    <a:pt x="926211" y="915157"/>
                  </a:cubicBezTo>
                  <a:cubicBezTo>
                    <a:pt x="2675096" y="915157"/>
                    <a:pt x="4240340" y="1235292"/>
                    <a:pt x="5288661" y="1739545"/>
                  </a:cubicBezTo>
                  <a:lnTo>
                    <a:pt x="5288661" y="104198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alpha val="85000"/>
                  </a:schemeClr>
                </a:gs>
                <a:gs pos="0">
                  <a:schemeClr val="accent6">
                    <a:lumMod val="50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:図形 51">
              <a:extLst>
                <a:ext uri="{FF2B5EF4-FFF2-40B4-BE49-F238E27FC236}">
                  <a16:creationId xmlns:a16="http://schemas.microsoft.com/office/drawing/2014/main" id="{0D173898-454C-4307-8711-C564E762E2EF}"/>
                </a:ext>
              </a:extLst>
            </p:cNvPr>
            <p:cNvSpPr/>
            <p:nvPr userDrawn="1"/>
          </p:nvSpPr>
          <p:spPr>
            <a:xfrm>
              <a:off x="0" y="2729346"/>
              <a:ext cx="4402800" cy="1857600"/>
            </a:xfrm>
            <a:custGeom>
              <a:avLst/>
              <a:gdLst>
                <a:gd name="connsiteX0" fmla="*/ 0 w 3295650"/>
                <a:gd name="connsiteY0" fmla="*/ 1394083 h 1390650"/>
                <a:gd name="connsiteX1" fmla="*/ 3302603 w 3295650"/>
                <a:gd name="connsiteY1" fmla="*/ 414913 h 1390650"/>
                <a:gd name="connsiteX2" fmla="*/ 1819466 w 3295650"/>
                <a:gd name="connsiteY2" fmla="*/ 42581 h 1390650"/>
                <a:gd name="connsiteX3" fmla="*/ 0 w 3295650"/>
                <a:gd name="connsiteY3" fmla="*/ 125543 h 1390650"/>
                <a:gd name="connsiteX4" fmla="*/ 0 w 3295650"/>
                <a:gd name="connsiteY4" fmla="*/ 1394083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5650" h="1390650">
                  <a:moveTo>
                    <a:pt x="0" y="1394083"/>
                  </a:moveTo>
                  <a:cubicBezTo>
                    <a:pt x="758000" y="920214"/>
                    <a:pt x="1927765" y="565694"/>
                    <a:pt x="3302603" y="414913"/>
                  </a:cubicBezTo>
                  <a:cubicBezTo>
                    <a:pt x="2892743" y="241653"/>
                    <a:pt x="2381250" y="108113"/>
                    <a:pt x="1819466" y="42581"/>
                  </a:cubicBezTo>
                  <a:cubicBezTo>
                    <a:pt x="1127189" y="-38096"/>
                    <a:pt x="485489" y="-663"/>
                    <a:pt x="0" y="125543"/>
                  </a:cubicBezTo>
                  <a:lnTo>
                    <a:pt x="0" y="1394083"/>
                  </a:lnTo>
                  <a:close/>
                </a:path>
              </a:pathLst>
            </a:custGeom>
            <a:gradFill>
              <a:gsLst>
                <a:gs pos="11000">
                  <a:schemeClr val="accent6">
                    <a:lumMod val="50000"/>
                    <a:alpha val="8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グラフィック 17">
              <a:extLst>
                <a:ext uri="{FF2B5EF4-FFF2-40B4-BE49-F238E27FC236}">
                  <a16:creationId xmlns:a16="http://schemas.microsoft.com/office/drawing/2014/main" id="{E96417E4-9597-42DD-A606-23ABD8D1C4D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600" y="3070803"/>
              <a:ext cx="12193200" cy="1494079"/>
            </a:xfrm>
            <a:custGeom>
              <a:avLst/>
              <a:gdLst>
                <a:gd name="connsiteX0" fmla="*/ 0 w 9172575"/>
                <a:gd name="connsiteY0" fmla="*/ 1129379 h 1123950"/>
                <a:gd name="connsiteX1" fmla="*/ 779240 w 9172575"/>
                <a:gd name="connsiteY1" fmla="*/ 734092 h 1123950"/>
                <a:gd name="connsiteX2" fmla="*/ 4810125 w 9172575"/>
                <a:gd name="connsiteY2" fmla="*/ 54007 h 1123950"/>
                <a:gd name="connsiteX3" fmla="*/ 8841010 w 9172575"/>
                <a:gd name="connsiteY3" fmla="*/ 734092 h 1123950"/>
                <a:gd name="connsiteX4" fmla="*/ 9172575 w 9172575"/>
                <a:gd name="connsiteY4" fmla="*/ 881158 h 1123950"/>
                <a:gd name="connsiteX5" fmla="*/ 9172575 w 9172575"/>
                <a:gd name="connsiteY5" fmla="*/ 821341 h 1123950"/>
                <a:gd name="connsiteX6" fmla="*/ 8861393 w 9172575"/>
                <a:gd name="connsiteY6" fmla="*/ 684181 h 1123950"/>
                <a:gd name="connsiteX7" fmla="*/ 4810125 w 9172575"/>
                <a:gd name="connsiteY7" fmla="*/ 0 h 1123950"/>
                <a:gd name="connsiteX8" fmla="*/ 758857 w 9172575"/>
                <a:gd name="connsiteY8" fmla="*/ 684086 h 1123950"/>
                <a:gd name="connsiteX9" fmla="*/ 0 w 9172575"/>
                <a:gd name="connsiteY9" fmla="*/ 1065562 h 1123950"/>
                <a:gd name="connsiteX10" fmla="*/ 0 w 9172575"/>
                <a:gd name="connsiteY10" fmla="*/ 1129379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1123950">
                  <a:moveTo>
                    <a:pt x="0" y="1129379"/>
                  </a:moveTo>
                  <a:cubicBezTo>
                    <a:pt x="221933" y="987266"/>
                    <a:pt x="482346" y="855059"/>
                    <a:pt x="779240" y="734092"/>
                  </a:cubicBezTo>
                  <a:cubicBezTo>
                    <a:pt x="1855470" y="295561"/>
                    <a:pt x="3286982" y="54007"/>
                    <a:pt x="4810125" y="54007"/>
                  </a:cubicBezTo>
                  <a:cubicBezTo>
                    <a:pt x="6333268" y="54007"/>
                    <a:pt x="7764780" y="295561"/>
                    <a:pt x="8841010" y="734092"/>
                  </a:cubicBezTo>
                  <a:cubicBezTo>
                    <a:pt x="8957120" y="781431"/>
                    <a:pt x="9067705" y="830485"/>
                    <a:pt x="9172575" y="881158"/>
                  </a:cubicBezTo>
                  <a:lnTo>
                    <a:pt x="9172575" y="821341"/>
                  </a:lnTo>
                  <a:cubicBezTo>
                    <a:pt x="9073705" y="774097"/>
                    <a:pt x="8969978" y="728377"/>
                    <a:pt x="8861393" y="684181"/>
                  </a:cubicBezTo>
                  <a:cubicBezTo>
                    <a:pt x="7778877" y="242983"/>
                    <a:pt x="6340031" y="0"/>
                    <a:pt x="4810125" y="0"/>
                  </a:cubicBezTo>
                  <a:cubicBezTo>
                    <a:pt x="3280220" y="0"/>
                    <a:pt x="1841373" y="242983"/>
                    <a:pt x="758857" y="684086"/>
                  </a:cubicBezTo>
                  <a:cubicBezTo>
                    <a:pt x="471869" y="801053"/>
                    <a:pt x="218313" y="928592"/>
                    <a:pt x="0" y="1065562"/>
                  </a:cubicBezTo>
                  <a:lnTo>
                    <a:pt x="0" y="112937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グラフィック 19">
              <a:extLst>
                <a:ext uri="{FF2B5EF4-FFF2-40B4-BE49-F238E27FC236}">
                  <a16:creationId xmlns:a16="http://schemas.microsoft.com/office/drawing/2014/main" id="{4019D259-B0C2-4276-B9D2-A5C1A51650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685289"/>
              <a:ext cx="4420800" cy="558952"/>
            </a:xfrm>
            <a:custGeom>
              <a:avLst/>
              <a:gdLst>
                <a:gd name="connsiteX0" fmla="*/ 1832134 w 3314700"/>
                <a:gd name="connsiteY0" fmla="*/ 42963 h 419100"/>
                <a:gd name="connsiteX1" fmla="*/ 0 w 3314700"/>
                <a:gd name="connsiteY1" fmla="*/ 127355 h 419100"/>
                <a:gd name="connsiteX2" fmla="*/ 0 w 3314700"/>
                <a:gd name="connsiteY2" fmla="*/ 183362 h 419100"/>
                <a:gd name="connsiteX3" fmla="*/ 1108234 w 3314700"/>
                <a:gd name="connsiteY3" fmla="*/ 54012 h 419100"/>
                <a:gd name="connsiteX4" fmla="*/ 1825847 w 3314700"/>
                <a:gd name="connsiteY4" fmla="*/ 96684 h 419100"/>
                <a:gd name="connsiteX5" fmla="*/ 3203924 w 3314700"/>
                <a:gd name="connsiteY5" fmla="*/ 427106 h 419100"/>
                <a:gd name="connsiteX6" fmla="*/ 3315938 w 3314700"/>
                <a:gd name="connsiteY6" fmla="*/ 414438 h 419100"/>
                <a:gd name="connsiteX7" fmla="*/ 1832134 w 3314700"/>
                <a:gd name="connsiteY7" fmla="*/ 4296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14700" h="419100">
                  <a:moveTo>
                    <a:pt x="1832134" y="42963"/>
                  </a:moveTo>
                  <a:cubicBezTo>
                    <a:pt x="1157192" y="-35713"/>
                    <a:pt x="509016" y="-5614"/>
                    <a:pt x="0" y="127355"/>
                  </a:cubicBezTo>
                  <a:lnTo>
                    <a:pt x="0" y="183362"/>
                  </a:lnTo>
                  <a:cubicBezTo>
                    <a:pt x="321564" y="97732"/>
                    <a:pt x="700754" y="54012"/>
                    <a:pt x="1108234" y="54012"/>
                  </a:cubicBezTo>
                  <a:cubicBezTo>
                    <a:pt x="1340168" y="54012"/>
                    <a:pt x="1581150" y="68109"/>
                    <a:pt x="1825847" y="96684"/>
                  </a:cubicBezTo>
                  <a:cubicBezTo>
                    <a:pt x="2329625" y="155358"/>
                    <a:pt x="2804160" y="270039"/>
                    <a:pt x="3203924" y="427106"/>
                  </a:cubicBezTo>
                  <a:cubicBezTo>
                    <a:pt x="3241167" y="422725"/>
                    <a:pt x="3278505" y="418534"/>
                    <a:pt x="3315938" y="414438"/>
                  </a:cubicBezTo>
                  <a:cubicBezTo>
                    <a:pt x="2893314" y="236225"/>
                    <a:pt x="2379536" y="106781"/>
                    <a:pt x="1832134" y="4296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グラフィック 21">
              <a:extLst>
                <a:ext uri="{FF2B5EF4-FFF2-40B4-BE49-F238E27FC236}">
                  <a16:creationId xmlns:a16="http://schemas.microsoft.com/office/drawing/2014/main" id="{59CE2DDC-5F67-4D59-A876-6AF403305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9600" y="1914774"/>
              <a:ext cx="7052400" cy="1257996"/>
            </a:xfrm>
            <a:custGeom>
              <a:avLst/>
              <a:gdLst>
                <a:gd name="connsiteX0" fmla="*/ 589217 w 5286375"/>
                <a:gd name="connsiteY0" fmla="*/ 675894 h 942975"/>
                <a:gd name="connsiteX1" fmla="*/ 3192495 w 5286375"/>
                <a:gd name="connsiteY1" fmla="*/ 82963 h 942975"/>
                <a:gd name="connsiteX2" fmla="*/ 3956114 w 5286375"/>
                <a:gd name="connsiteY2" fmla="*/ 54007 h 942975"/>
                <a:gd name="connsiteX3" fmla="*/ 5289137 w 5286375"/>
                <a:gd name="connsiteY3" fmla="*/ 156877 h 942975"/>
                <a:gd name="connsiteX4" fmla="*/ 5289137 w 5286375"/>
                <a:gd name="connsiteY4" fmla="*/ 102108 h 942975"/>
                <a:gd name="connsiteX5" fmla="*/ 3188494 w 5286375"/>
                <a:gd name="connsiteY5" fmla="*/ 29147 h 942975"/>
                <a:gd name="connsiteX6" fmla="*/ 567023 w 5286375"/>
                <a:gd name="connsiteY6" fmla="*/ 626650 h 942975"/>
                <a:gd name="connsiteX7" fmla="*/ 0 w 5286375"/>
                <a:gd name="connsiteY7" fmla="*/ 946309 h 942975"/>
                <a:gd name="connsiteX8" fmla="*/ 103823 w 5286375"/>
                <a:gd name="connsiteY8" fmla="*/ 939832 h 942975"/>
                <a:gd name="connsiteX9" fmla="*/ 589217 w 5286375"/>
                <a:gd name="connsiteY9" fmla="*/ 675894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6375" h="942975">
                  <a:moveTo>
                    <a:pt x="589217" y="675894"/>
                  </a:moveTo>
                  <a:cubicBezTo>
                    <a:pt x="1272921" y="368142"/>
                    <a:pt x="2197513" y="157544"/>
                    <a:pt x="3192495" y="82963"/>
                  </a:cubicBezTo>
                  <a:cubicBezTo>
                    <a:pt x="3451479" y="63532"/>
                    <a:pt x="3706940" y="54007"/>
                    <a:pt x="3956114" y="54007"/>
                  </a:cubicBezTo>
                  <a:cubicBezTo>
                    <a:pt x="4430840" y="54007"/>
                    <a:pt x="4882230" y="88869"/>
                    <a:pt x="5289137" y="156877"/>
                  </a:cubicBezTo>
                  <a:lnTo>
                    <a:pt x="5289137" y="102108"/>
                  </a:lnTo>
                  <a:cubicBezTo>
                    <a:pt x="4666298" y="-1047"/>
                    <a:pt x="3941255" y="-27336"/>
                    <a:pt x="3188494" y="29147"/>
                  </a:cubicBezTo>
                  <a:cubicBezTo>
                    <a:pt x="2187321" y="104204"/>
                    <a:pt x="1256348" y="316326"/>
                    <a:pt x="567023" y="626650"/>
                  </a:cubicBezTo>
                  <a:cubicBezTo>
                    <a:pt x="343472" y="727234"/>
                    <a:pt x="153829" y="834581"/>
                    <a:pt x="0" y="946309"/>
                  </a:cubicBezTo>
                  <a:cubicBezTo>
                    <a:pt x="34481" y="944023"/>
                    <a:pt x="69152" y="941832"/>
                    <a:pt x="103823" y="939832"/>
                  </a:cubicBezTo>
                  <a:cubicBezTo>
                    <a:pt x="241078" y="847821"/>
                    <a:pt x="403384" y="759524"/>
                    <a:pt x="589217" y="67589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グラフィック 8">
              <a:extLst>
                <a:ext uri="{FF2B5EF4-FFF2-40B4-BE49-F238E27FC236}">
                  <a16:creationId xmlns:a16="http://schemas.microsoft.com/office/drawing/2014/main" id="{5D4FA401-BBB1-4DD9-B6FA-1E3B872EC2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600" y="3122804"/>
              <a:ext cx="12193200" cy="3735196"/>
            </a:xfrm>
            <a:custGeom>
              <a:avLst/>
              <a:gdLst>
                <a:gd name="connsiteX0" fmla="*/ 0 w 9172575"/>
                <a:gd name="connsiteY0" fmla="*/ 2809875 h 2809875"/>
                <a:gd name="connsiteX1" fmla="*/ 9172575 w 9172575"/>
                <a:gd name="connsiteY1" fmla="*/ 2809875 h 2809875"/>
                <a:gd name="connsiteX2" fmla="*/ 9172575 w 9172575"/>
                <a:gd name="connsiteY2" fmla="*/ 824389 h 2809875"/>
                <a:gd name="connsiteX3" fmla="*/ 4810125 w 9172575"/>
                <a:gd name="connsiteY3" fmla="*/ 0 h 2809875"/>
                <a:gd name="connsiteX4" fmla="*/ 0 w 9172575"/>
                <a:gd name="connsiteY4" fmla="*/ 1070801 h 2809875"/>
                <a:gd name="connsiteX5" fmla="*/ 0 w 9172575"/>
                <a:gd name="connsiteY5" fmla="*/ 2809875 h 280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72575" h="2809875">
                  <a:moveTo>
                    <a:pt x="0" y="2809875"/>
                  </a:moveTo>
                  <a:lnTo>
                    <a:pt x="9172575" y="2809875"/>
                  </a:lnTo>
                  <a:lnTo>
                    <a:pt x="9172575" y="824389"/>
                  </a:lnTo>
                  <a:cubicBezTo>
                    <a:pt x="8124254" y="320135"/>
                    <a:pt x="6558915" y="0"/>
                    <a:pt x="4810125" y="0"/>
                  </a:cubicBezTo>
                  <a:cubicBezTo>
                    <a:pt x="2791111" y="0"/>
                    <a:pt x="1016603" y="426625"/>
                    <a:pt x="0" y="1070801"/>
                  </a:cubicBezTo>
                  <a:lnTo>
                    <a:pt x="0" y="2809875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75000"/>
                  </a:schemeClr>
                </a:gs>
                <a:gs pos="87000">
                  <a:schemeClr val="accent6">
                    <a:lumMod val="50000"/>
                    <a:alpha val="85000"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altLang="en-US" sz="1800" i="0" baseline="0" noProof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AAEAB4-6E69-4C07-9225-AA2BA7A0A5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FEBB40E-2257-499A-9C57-D720EB483028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E54A0-611A-4C38-B092-C1FD121BD4B3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2D366-2348-4A64-AEFC-DDE74A8C07DF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>
            <a:lvl1pPr>
              <a:defRPr lang="ja-JP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34" name="グラフィック 33" descr="動物の足跡">
            <a:extLst>
              <a:ext uri="{FF2B5EF4-FFF2-40B4-BE49-F238E27FC236}">
                <a16:creationId xmlns:a16="http://schemas.microsoft.com/office/drawing/2014/main" id="{8715FFD0-CCA6-4631-8CB5-596D04321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649" y="5806641"/>
            <a:ext cx="3374489" cy="940798"/>
          </a:xfrm>
          <a:prstGeom prst="rect">
            <a:avLst/>
          </a:prstGeom>
        </p:spPr>
      </p:pic>
      <p:pic>
        <p:nvPicPr>
          <p:cNvPr id="35" name="グラフィック 34" descr="動物の足跡">
            <a:extLst>
              <a:ext uri="{FF2B5EF4-FFF2-40B4-BE49-F238E27FC236}">
                <a16:creationId xmlns:a16="http://schemas.microsoft.com/office/drawing/2014/main" id="{75680B12-738C-4D9F-9DE0-4FC961F5B9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45598" y="4370044"/>
            <a:ext cx="1684800" cy="2367272"/>
          </a:xfrm>
          <a:prstGeom prst="rect">
            <a:avLst/>
          </a:prstGeom>
        </p:spPr>
      </p:pic>
      <p:sp>
        <p:nvSpPr>
          <p:cNvPr id="8" name="グラフィック 6" descr="雲">
            <a:extLst>
              <a:ext uri="{FF2B5EF4-FFF2-40B4-BE49-F238E27FC236}">
                <a16:creationId xmlns:a16="http://schemas.microsoft.com/office/drawing/2014/main" id="{CFAA5ABA-7776-49AB-9A73-252A28992992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393355"/>
            <a:ext cx="590144" cy="610442"/>
          </a:xfrm>
          <a:custGeom>
            <a:avLst/>
            <a:gdLst>
              <a:gd name="connsiteX0" fmla="*/ 823770 w 810000"/>
              <a:gd name="connsiteY0" fmla="*/ 480492 h 648000"/>
              <a:gd name="connsiteX1" fmla="*/ 654642 w 810000"/>
              <a:gd name="connsiteY1" fmla="*/ 311526 h 648000"/>
              <a:gd name="connsiteX2" fmla="*/ 604098 w 810000"/>
              <a:gd name="connsiteY2" fmla="*/ 311526 h 648000"/>
              <a:gd name="connsiteX3" fmla="*/ 604584 w 810000"/>
              <a:gd name="connsiteY3" fmla="*/ 300186 h 648000"/>
              <a:gd name="connsiteX4" fmla="*/ 360288 w 810000"/>
              <a:gd name="connsiteY4" fmla="*/ 51516 h 648000"/>
              <a:gd name="connsiteX5" fmla="*/ 188892 w 810000"/>
              <a:gd name="connsiteY5" fmla="*/ 123444 h 648000"/>
              <a:gd name="connsiteX6" fmla="*/ 15876 w 810000"/>
              <a:gd name="connsiteY6" fmla="*/ 0 h 648000"/>
              <a:gd name="connsiteX7" fmla="*/ 0 w 810000"/>
              <a:gd name="connsiteY7" fmla="*/ 810 h 648000"/>
              <a:gd name="connsiteX8" fmla="*/ 0 w 810000"/>
              <a:gd name="connsiteY8" fmla="*/ 653184 h 648000"/>
              <a:gd name="connsiteX9" fmla="*/ 654804 w 810000"/>
              <a:gd name="connsiteY9" fmla="*/ 652860 h 648000"/>
              <a:gd name="connsiteX10" fmla="*/ 823770 w 810000"/>
              <a:gd name="connsiteY10" fmla="*/ 483732 h 648000"/>
              <a:gd name="connsiteX11" fmla="*/ 823770 w 810000"/>
              <a:gd name="connsiteY11" fmla="*/ 480492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0000" h="648000">
                <a:moveTo>
                  <a:pt x="823770" y="480492"/>
                </a:moveTo>
                <a:cubicBezTo>
                  <a:pt x="823770" y="387180"/>
                  <a:pt x="747954" y="311526"/>
                  <a:pt x="654642" y="311526"/>
                </a:cubicBezTo>
                <a:lnTo>
                  <a:pt x="604098" y="311526"/>
                </a:lnTo>
                <a:cubicBezTo>
                  <a:pt x="604260" y="307800"/>
                  <a:pt x="604584" y="304074"/>
                  <a:pt x="604584" y="300186"/>
                </a:cubicBezTo>
                <a:cubicBezTo>
                  <a:pt x="604584" y="162810"/>
                  <a:pt x="495072" y="51516"/>
                  <a:pt x="360288" y="51516"/>
                </a:cubicBezTo>
                <a:cubicBezTo>
                  <a:pt x="293382" y="51516"/>
                  <a:pt x="232956" y="79056"/>
                  <a:pt x="188892" y="123444"/>
                </a:cubicBezTo>
                <a:cubicBezTo>
                  <a:pt x="163134" y="51516"/>
                  <a:pt x="95580" y="0"/>
                  <a:pt x="15876" y="0"/>
                </a:cubicBezTo>
                <a:cubicBezTo>
                  <a:pt x="10530" y="0"/>
                  <a:pt x="5184" y="324"/>
                  <a:pt x="0" y="810"/>
                </a:cubicBezTo>
                <a:lnTo>
                  <a:pt x="0" y="653184"/>
                </a:lnTo>
                <a:lnTo>
                  <a:pt x="654804" y="652860"/>
                </a:lnTo>
                <a:cubicBezTo>
                  <a:pt x="748116" y="652860"/>
                  <a:pt x="823770" y="577044"/>
                  <a:pt x="823770" y="483732"/>
                </a:cubicBezTo>
                <a:lnTo>
                  <a:pt x="823770" y="480492"/>
                </a:lnTo>
                <a:close/>
              </a:path>
            </a:pathLst>
          </a:custGeom>
          <a:gradFill>
            <a:gsLst>
              <a:gs pos="96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16062" cap="flat">
            <a:noFill/>
            <a:prstDash val="solid"/>
            <a:miter/>
          </a:ln>
          <a:effectLst>
            <a:outerShdw blurRad="50800" dist="38100" dir="2700000" algn="tl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8045B949-F5CA-4777-A5BF-405CB2DA39E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 rot="20820000">
            <a:off x="3020911" y="1121368"/>
            <a:ext cx="1984472" cy="1725775"/>
          </a:xfrm>
        </p:spPr>
        <p:txBody>
          <a:bodyPr rtlCol="0">
            <a:noAutofit/>
          </a:bodyPr>
          <a:lstStyle>
            <a:lvl1pPr marL="0" indent="0">
              <a:buNone/>
              <a:defRPr lang="ja-JP" sz="11500" b="1" i="0" kern="1200" baseline="0" dirty="0">
                <a:ln w="47625" cap="flat">
                  <a:solidFill>
                    <a:schemeClr val="bg1"/>
                  </a:solidFill>
                  <a:round/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You!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F439FE-45FA-4DB3-A6D0-86A94AAD097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 rot="20760000">
            <a:off x="417435" y="844770"/>
            <a:ext cx="3212116" cy="1418653"/>
          </a:xfrm>
        </p:spPr>
        <p:txBody>
          <a:bodyPr rtlCol="0" anchor="b"/>
          <a:lstStyle>
            <a:lvl1pPr algn="ctr">
              <a:defRPr lang="ja-JP" sz="11500" b="1" baseline="0">
                <a:ln w="47625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i="0" noProof="0"/>
              <a:t>ありがとう</a:t>
            </a:r>
          </a:p>
        </p:txBody>
      </p:sp>
      <p:sp>
        <p:nvSpPr>
          <p:cNvPr id="19" name="グラフィック 17" descr="雲">
            <a:extLst>
              <a:ext uri="{FF2B5EF4-FFF2-40B4-BE49-F238E27FC236}">
                <a16:creationId xmlns:a16="http://schemas.microsoft.com/office/drawing/2014/main" id="{85A2B403-C597-45FE-86F8-21EFD56302CB}"/>
              </a:ext>
            </a:extLst>
          </p:cNvPr>
          <p:cNvSpPr>
            <a:spLocks noChangeAspect="1"/>
          </p:cNvSpPr>
          <p:nvPr/>
        </p:nvSpPr>
        <p:spPr>
          <a:xfrm>
            <a:off x="8658285" y="448032"/>
            <a:ext cx="473684" cy="718167"/>
          </a:xfrm>
          <a:custGeom>
            <a:avLst/>
            <a:gdLst>
              <a:gd name="connsiteX0" fmla="*/ 476631 w 476250"/>
              <a:gd name="connsiteY0" fmla="*/ 381 h 542925"/>
              <a:gd name="connsiteX1" fmla="*/ 466916 w 476250"/>
              <a:gd name="connsiteY1" fmla="*/ 0 h 542925"/>
              <a:gd name="connsiteX2" fmla="*/ 268986 w 476250"/>
              <a:gd name="connsiteY2" fmla="*/ 190214 h 542925"/>
              <a:gd name="connsiteX3" fmla="*/ 180309 w 476250"/>
              <a:gd name="connsiteY3" fmla="*/ 190405 h 542925"/>
              <a:gd name="connsiteX4" fmla="*/ 0 w 476250"/>
              <a:gd name="connsiteY4" fmla="*/ 371380 h 542925"/>
              <a:gd name="connsiteX5" fmla="*/ 0 w 476250"/>
              <a:gd name="connsiteY5" fmla="*/ 371380 h 542925"/>
              <a:gd name="connsiteX6" fmla="*/ 180975 w 476250"/>
              <a:gd name="connsiteY6" fmla="*/ 551688 h 542925"/>
              <a:gd name="connsiteX7" fmla="*/ 476631 w 476250"/>
              <a:gd name="connsiteY7" fmla="*/ 551117 h 542925"/>
              <a:gd name="connsiteX8" fmla="*/ 476631 w 476250"/>
              <a:gd name="connsiteY8" fmla="*/ 381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250" h="542925">
                <a:moveTo>
                  <a:pt x="476631" y="381"/>
                </a:moveTo>
                <a:cubicBezTo>
                  <a:pt x="473393" y="286"/>
                  <a:pt x="470250" y="0"/>
                  <a:pt x="466916" y="0"/>
                </a:cubicBezTo>
                <a:cubicBezTo>
                  <a:pt x="360141" y="191"/>
                  <a:pt x="273463" y="84582"/>
                  <a:pt x="268986" y="190214"/>
                </a:cubicBezTo>
                <a:lnTo>
                  <a:pt x="180309" y="190405"/>
                </a:lnTo>
                <a:cubicBezTo>
                  <a:pt x="80582" y="190595"/>
                  <a:pt x="-190" y="271558"/>
                  <a:pt x="0" y="371380"/>
                </a:cubicBezTo>
                <a:lnTo>
                  <a:pt x="0" y="371380"/>
                </a:lnTo>
                <a:cubicBezTo>
                  <a:pt x="191" y="471202"/>
                  <a:pt x="81249" y="551879"/>
                  <a:pt x="180975" y="551688"/>
                </a:cubicBezTo>
                <a:lnTo>
                  <a:pt x="476631" y="551117"/>
                </a:lnTo>
                <a:lnTo>
                  <a:pt x="476631" y="381"/>
                </a:lnTo>
                <a:close/>
              </a:path>
            </a:pathLst>
          </a:cu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0">
                <a:schemeClr val="bg1"/>
              </a:gs>
            </a:gsLst>
            <a:lin ang="5400000" scaled="1"/>
          </a:gra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accent5">
                <a:lumMod val="50000"/>
                <a:alpha val="40000"/>
              </a:schemeClr>
            </a:outerShdw>
          </a:effectLst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altLang="en-US" sz="1800" i="0" baseline="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4C365B88-676A-45E4-BDA2-21EA40BB053E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416340" y="3604334"/>
            <a:ext cx="3425982" cy="2757319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ja-JP" sz="2200" b="1" i="0" kern="1200" baseline="0" smtClean="0">
                <a:ln w="82550">
                  <a:noFill/>
                </a:ln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2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クリックしてマスター テキストのスタイルを編集</a:t>
            </a:r>
          </a:p>
        </p:txBody>
      </p:sp>
      <p:sp>
        <p:nvSpPr>
          <p:cNvPr id="42" name="テキスト プレースホルダー 12">
            <a:extLst>
              <a:ext uri="{FF2B5EF4-FFF2-40B4-BE49-F238E27FC236}">
                <a16:creationId xmlns:a16="http://schemas.microsoft.com/office/drawing/2014/main" id="{9CFC9E56-83CA-4BC6-87B7-91F2848976A6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911463" y="4078903"/>
            <a:ext cx="3352334" cy="1428691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ja-JP" sz="2200" b="1" i="0" kern="1200" baseline="0" smtClean="0">
                <a:ln w="82550">
                  <a:noFill/>
                </a:ln>
                <a:solidFill>
                  <a:schemeClr val="bg1"/>
                </a:solidFill>
                <a:effectLst>
                  <a:outerShdw blurRad="63500" dist="50800" dir="2700000" algn="tl" rotWithShape="0">
                    <a:schemeClr val="accent5">
                      <a:lumMod val="50000"/>
                      <a:alpha val="25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ja-JP" altLang="en-US" i="0" noProof="0"/>
              <a:t>クリックしてマスター テキストのスタイルを編集</a:t>
            </a:r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6C6796E6-1F9F-439B-A5EC-5F0CA6835A2B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805953" y="3235386"/>
            <a:ext cx="2830034" cy="7596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6000" b="1" i="0" kern="1200" baseline="0" dirty="0">
                <a:ln w="2413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Lorem Ipsum</a:t>
            </a:r>
          </a:p>
        </p:txBody>
      </p:sp>
      <p:sp>
        <p:nvSpPr>
          <p:cNvPr id="36" name="テキスト プレースホルダー 9">
            <a:extLst>
              <a:ext uri="{FF2B5EF4-FFF2-40B4-BE49-F238E27FC236}">
                <a16:creationId xmlns:a16="http://schemas.microsoft.com/office/drawing/2014/main" id="{95028744-D6A5-47C2-819D-FE2473E45A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05790" y="2740654"/>
            <a:ext cx="3162065" cy="7596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ja-JP" sz="6000" b="1" i="0" kern="1200" baseline="0" dirty="0">
                <a:ln w="24130"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lvl="0" rtl="0"/>
            <a:r>
              <a:rPr lang="en-US" altLang="ja-JP" i="0" noProof="0"/>
              <a:t>Dolor Sit Amet</a:t>
            </a:r>
            <a:endParaRPr lang="ja-JP" altLang="en-US" i="0" noProof="0"/>
          </a:p>
        </p:txBody>
      </p:sp>
    </p:spTree>
    <p:extLst>
      <p:ext uri="{BB962C8B-B14F-4D97-AF65-F5344CB8AC3E}">
        <p14:creationId xmlns:p14="http://schemas.microsoft.com/office/powerpoint/2010/main" val="55431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accent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F2D794-C3FC-4747-AFDF-9C7DC655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4197"/>
            <a:ext cx="7886700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</a:lstStyle>
          <a:p>
            <a:pPr rtl="0"/>
            <a:r>
              <a:rPr lang="ja-JP" altLang="en-US" i="0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492083-D64D-49A2-A29C-DCB29BF5E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0976"/>
            <a:ext cx="7886700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altLang="en-US" i="0" noProof="0"/>
              <a:t>マスター テキストの書式設定</a:t>
            </a:r>
          </a:p>
          <a:p>
            <a:pPr lvl="1" rtl="0"/>
            <a:r>
              <a:rPr lang="ja-JP" altLang="en-US" i="0" noProof="0"/>
              <a:t>第 </a:t>
            </a:r>
            <a:r>
              <a:rPr lang="en-US" altLang="ja-JP" i="0" noProof="0"/>
              <a:t>2 </a:t>
            </a:r>
            <a:r>
              <a:rPr lang="ja-JP" altLang="en-US" i="0" noProof="0"/>
              <a:t>レベル</a:t>
            </a:r>
          </a:p>
          <a:p>
            <a:pPr lvl="2" rtl="0"/>
            <a:r>
              <a:rPr lang="ja-JP" altLang="en-US" i="0" noProof="0"/>
              <a:t>第 </a:t>
            </a:r>
            <a:r>
              <a:rPr lang="en-US" altLang="ja-JP" i="0" noProof="0"/>
              <a:t>3 </a:t>
            </a:r>
            <a:r>
              <a:rPr lang="ja-JP" altLang="en-US" i="0" noProof="0"/>
              <a:t>レベル</a:t>
            </a:r>
          </a:p>
          <a:p>
            <a:pPr lvl="3" rtl="0"/>
            <a:r>
              <a:rPr lang="ja-JP" altLang="en-US" i="0" noProof="0"/>
              <a:t>第 </a:t>
            </a:r>
            <a:r>
              <a:rPr lang="en-US" altLang="ja-JP" i="0" noProof="0"/>
              <a:t>4 </a:t>
            </a:r>
            <a:r>
              <a:rPr lang="ja-JP" altLang="en-US" i="0" noProof="0"/>
              <a:t>レベル</a:t>
            </a:r>
          </a:p>
          <a:p>
            <a:pPr lvl="4" rtl="0"/>
            <a:r>
              <a:rPr lang="ja-JP" altLang="en-US" i="0" noProof="0"/>
              <a:t>第 </a:t>
            </a:r>
            <a:r>
              <a:rPr lang="en-US" altLang="ja-JP" i="0" noProof="0"/>
              <a:t>5 </a:t>
            </a:r>
            <a:r>
              <a:rPr lang="ja-JP" altLang="en-US" i="0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64828C-75B0-4D80-95D1-E47E563C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969222"/>
            <a:ext cx="2057400" cy="543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ja-JP" sz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7D77A31-7FE0-41BE-A460-1FCD5317F375}" type="datetime1">
              <a:rPr lang="ja-JP" altLang="en-US" noProof="0" smtClean="0"/>
              <a:t>2024/6/22</a:t>
            </a:fld>
            <a:endParaRPr lang="ja-JP" altLang="en-US" noProof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9B2D71-B7ED-4C89-80A3-DBF951946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969222"/>
            <a:ext cx="3086100" cy="543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ja-JP" sz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89543-E686-42A0-B524-7D0B84885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6706" y="5969222"/>
            <a:ext cx="2057400" cy="543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ja-JP" sz="5200" b="1" i="0" baseline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schemeClr val="accent1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F639228-50FA-4E74-A1E2-36410642796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53170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9300" i="0" kern="1200" baseline="0">
          <a:ln w="41275">
            <a:solidFill>
              <a:schemeClr val="bg1"/>
            </a:solidFill>
          </a:ln>
          <a:solidFill>
            <a:schemeClr val="bg2"/>
          </a:solidFill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lang="ja-JP" sz="280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240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200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i="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82FDAD14-3380-B048-A45F-A69407144F86}"/>
              </a:ext>
            </a:extLst>
          </p:cNvPr>
          <p:cNvSpPr/>
          <p:nvPr/>
        </p:nvSpPr>
        <p:spPr>
          <a:xfrm>
            <a:off x="-176982" y="-76524"/>
            <a:ext cx="4655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en-US" altLang="ja-JP" sz="40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2024</a:t>
            </a:r>
            <a:r>
              <a:rPr lang="ja-JP" altLang="en-US" sz="40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</a:t>
            </a:r>
            <a:r>
              <a:rPr lang="en-US" altLang="ja-JP" sz="40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</a:t>
            </a:r>
            <a:r>
              <a:rPr lang="ja-JP" altLang="en-US" sz="40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月～</a:t>
            </a:r>
            <a:r>
              <a:rPr lang="en-US" altLang="ja-JP" sz="40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</a:t>
            </a:r>
            <a:r>
              <a:rPr lang="ja-JP" altLang="en-US" sz="40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月</a:t>
            </a:r>
            <a:endParaRPr lang="ja-JP" altLang="en-US" sz="4000" b="1" dirty="0">
              <a:ln w="19050">
                <a:solidFill>
                  <a:srgbClr val="002060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0C97B9A-84FC-DDB1-5F37-64B601A3FCC6}"/>
              </a:ext>
            </a:extLst>
          </p:cNvPr>
          <p:cNvSpPr/>
          <p:nvPr/>
        </p:nvSpPr>
        <p:spPr>
          <a:xfrm>
            <a:off x="117870" y="1157206"/>
            <a:ext cx="274947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★子供スポーツ教室★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5290A2B5-5CAE-2E25-CB6B-91C4A8A44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6" y="3683135"/>
            <a:ext cx="2883658" cy="623771"/>
          </a:xfrm>
          <a:prstGeom prst="rect">
            <a:avLst/>
          </a:prstGeom>
        </p:spPr>
      </p:pic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1BEA1613-B5B4-98EC-7DA4-8B73043EE2D5}"/>
              </a:ext>
            </a:extLst>
          </p:cNvPr>
          <p:cNvSpPr/>
          <p:nvPr/>
        </p:nvSpPr>
        <p:spPr>
          <a:xfrm>
            <a:off x="5088192" y="6371921"/>
            <a:ext cx="4083844" cy="3818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お問合せ：小山町総合体育館　</a:t>
            </a:r>
            <a:r>
              <a:rPr kumimoji="1" lang="en-US" altLang="ja-JP" sz="1400" dirty="0">
                <a:solidFill>
                  <a:schemeClr val="bg1"/>
                </a:solidFill>
              </a:rPr>
              <a:t>0550-76-5708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49094D61-C18F-50A7-D576-360F63B30F9F}"/>
              </a:ext>
            </a:extLst>
          </p:cNvPr>
          <p:cNvSpPr/>
          <p:nvPr/>
        </p:nvSpPr>
        <p:spPr>
          <a:xfrm>
            <a:off x="349050" y="6371922"/>
            <a:ext cx="4591659" cy="3818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主催：指定管理者ビル保善・シンコー・よしもと運営グループ</a:t>
            </a:r>
            <a:endParaRPr kumimoji="1"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33" name="思考の吹き出し: 雲形 32">
            <a:extLst>
              <a:ext uri="{FF2B5EF4-FFF2-40B4-BE49-F238E27FC236}">
                <a16:creationId xmlns:a16="http://schemas.microsoft.com/office/drawing/2014/main" id="{0A04316C-CBAB-3C02-9C79-AB2B84738D5F}"/>
              </a:ext>
            </a:extLst>
          </p:cNvPr>
          <p:cNvSpPr/>
          <p:nvPr/>
        </p:nvSpPr>
        <p:spPr>
          <a:xfrm rot="21339045">
            <a:off x="3529351" y="215790"/>
            <a:ext cx="5494620" cy="113481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小山町総合体育館</a:t>
            </a:r>
            <a:endParaRPr kumimoji="1" lang="en-US" altLang="ja-JP" sz="26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kumimoji="1" lang="ja-JP" altLang="en-US" sz="26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スポーツ教室のご案内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52A0763-820B-61E7-2079-07CCEB6FC4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432" y="1365156"/>
            <a:ext cx="8896699" cy="234817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D18E4B5-0024-7F1D-B111-419A09A582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180" y="4103700"/>
            <a:ext cx="8875304" cy="226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8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ets Photobook">
      <a:dk1>
        <a:sysClr val="windowText" lastClr="000000"/>
      </a:dk1>
      <a:lt1>
        <a:sysClr val="window" lastClr="FFFFFF"/>
      </a:lt1>
      <a:dk2>
        <a:srgbClr val="FCEE21"/>
      </a:dk2>
      <a:lt2>
        <a:srgbClr val="FFA300"/>
      </a:lt2>
      <a:accent1>
        <a:srgbClr val="009245"/>
      </a:accent1>
      <a:accent2>
        <a:srgbClr val="F15A24"/>
      </a:accent2>
      <a:accent3>
        <a:srgbClr val="D9E021"/>
      </a:accent3>
      <a:accent4>
        <a:srgbClr val="FFC000"/>
      </a:accent4>
      <a:accent5>
        <a:srgbClr val="36A1FF"/>
      </a:accent5>
      <a:accent6>
        <a:srgbClr val="78FF1F"/>
      </a:accent6>
      <a:hlink>
        <a:srgbClr val="FFC000"/>
      </a:hlink>
      <a:folHlink>
        <a:srgbClr val="FFC000"/>
      </a:folHlink>
    </a:clrScheme>
    <a:fontScheme name="Custom 4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7237873_TF12073743_Win32" id="{D2491139-C8EF-4825-81E2-12C1C7DCFAE7}" vid="{A3C54D16-216C-4EC7-A946-B1C942CA5C8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B549D86-9FF2-496B-8FF9-E3F6269C7E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E14AE0-DD8F-4077-9770-D9C11D6999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661DBF-67DC-4502-A74E-1BA6D3A20E9F}">
  <ds:schemaRefs>
    <ds:schemaRef ds:uri="71af3243-3dd4-4a8d-8c0d-dd76da1f02a5"/>
    <ds:schemaRef ds:uri="http://schemas.microsoft.com/office/2006/documentManagement/types"/>
    <ds:schemaRef ds:uri="230e9df3-be65-4c73-a93b-d1236ebd677e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sharepoint/v3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ペットのフォト ブック </Template>
  <TotalTime>38</TotalTime>
  <Words>40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HG創英角ﾎﾟｯﾌﾟ体</vt:lpstr>
      <vt:lpstr>Meiryo UI</vt:lpstr>
      <vt:lpstr>UD デジタル 教科書体 N-B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堀井　輝 shinko-sports</dc:creator>
  <cp:lastModifiedBy>堀井　輝 shinko-sports</cp:lastModifiedBy>
  <cp:revision>7</cp:revision>
  <cp:lastPrinted>2024-06-22T08:49:45Z</cp:lastPrinted>
  <dcterms:created xsi:type="dcterms:W3CDTF">2024-06-11T10:47:10Z</dcterms:created>
  <dcterms:modified xsi:type="dcterms:W3CDTF">2024-06-22T08:49:48Z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